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9" r:id="rId31"/>
    <p:sldId id="291" r:id="rId32"/>
    <p:sldId id="29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B2DF02-1C86-4B4D-9F6E-E7942FDA06D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F6BB607-BE38-470C-9D68-F38FB1691D09}">
      <dgm:prSet custT="1"/>
      <dgm:spPr/>
      <dgm:t>
        <a:bodyPr/>
        <a:lstStyle/>
        <a:p>
          <a:pPr>
            <a:lnSpc>
              <a:spcPct val="100000"/>
            </a:lnSpc>
            <a:defRPr cap="all"/>
          </a:pPr>
          <a:r>
            <a:rPr lang="en-US" sz="1400"/>
            <a:t>Chat robot, a computer program that simulates human conversation, or chat, through artificial intelligence an intelligence chat bot will be used to give information.  </a:t>
          </a:r>
          <a:endParaRPr lang="en-US" sz="1400" dirty="0"/>
        </a:p>
      </dgm:t>
    </dgm:pt>
    <dgm:pt modelId="{D1BC7254-0E7C-485E-85DE-0C10274268CF}" type="parTrans" cxnId="{E148643A-F1B6-433F-8CAF-8F359962EB4B}">
      <dgm:prSet/>
      <dgm:spPr/>
      <dgm:t>
        <a:bodyPr/>
        <a:lstStyle/>
        <a:p>
          <a:endParaRPr lang="en-US"/>
        </a:p>
      </dgm:t>
    </dgm:pt>
    <dgm:pt modelId="{06FA374B-47C2-4FE5-BCC5-C841863F859D}" type="sibTrans" cxnId="{E148643A-F1B6-433F-8CAF-8F359962EB4B}">
      <dgm:prSet/>
      <dgm:spPr/>
      <dgm:t>
        <a:bodyPr/>
        <a:lstStyle/>
        <a:p>
          <a:endParaRPr lang="en-US"/>
        </a:p>
      </dgm:t>
    </dgm:pt>
    <dgm:pt modelId="{F85E7B54-1F37-4E08-81AA-E2DCC7C6FD5C}">
      <dgm:prSet custT="1"/>
      <dgm:spPr/>
      <dgm:t>
        <a:bodyPr/>
        <a:lstStyle/>
        <a:p>
          <a:pPr>
            <a:lnSpc>
              <a:spcPct val="100000"/>
            </a:lnSpc>
            <a:defRPr cap="all"/>
          </a:pPr>
          <a:r>
            <a:rPr lang="en-US" sz="1800"/>
            <a:t>User asked the queries to chatbot then answer the queries.   </a:t>
          </a:r>
          <a:endParaRPr lang="en-US" sz="1800" dirty="0"/>
        </a:p>
      </dgm:t>
    </dgm:pt>
    <dgm:pt modelId="{3D2609A4-816A-44B8-A37C-12DD6A4A8F4B}" type="parTrans" cxnId="{11E8AC61-492A-4BF0-A479-915E1B904740}">
      <dgm:prSet/>
      <dgm:spPr/>
      <dgm:t>
        <a:bodyPr/>
        <a:lstStyle/>
        <a:p>
          <a:endParaRPr lang="en-US"/>
        </a:p>
      </dgm:t>
    </dgm:pt>
    <dgm:pt modelId="{FBC2395F-A1CB-47EB-81FF-8427A1947C14}" type="sibTrans" cxnId="{11E8AC61-492A-4BF0-A479-915E1B904740}">
      <dgm:prSet/>
      <dgm:spPr/>
      <dgm:t>
        <a:bodyPr/>
        <a:lstStyle/>
        <a:p>
          <a:endParaRPr lang="en-US"/>
        </a:p>
      </dgm:t>
    </dgm:pt>
    <dgm:pt modelId="{1AF33784-6418-4A39-ACC3-BB454AAA22E5}" type="pres">
      <dgm:prSet presAssocID="{04B2DF02-1C86-4B4D-9F6E-E7942FDA06DD}" presName="root" presStyleCnt="0">
        <dgm:presLayoutVars>
          <dgm:dir/>
          <dgm:resizeHandles val="exact"/>
        </dgm:presLayoutVars>
      </dgm:prSet>
      <dgm:spPr/>
    </dgm:pt>
    <dgm:pt modelId="{7B431CA4-DE18-4661-AF30-A7CC1053F451}" type="pres">
      <dgm:prSet presAssocID="{DF6BB607-BE38-470C-9D68-F38FB1691D09}" presName="compNode" presStyleCnt="0"/>
      <dgm:spPr/>
    </dgm:pt>
    <dgm:pt modelId="{0FFD01F8-A261-4F36-8DCC-365FDE6FC88F}" type="pres">
      <dgm:prSet presAssocID="{DF6BB607-BE38-470C-9D68-F38FB1691D09}" presName="iconBgRect" presStyleLbl="bgShp" presStyleIdx="0" presStyleCnt="2"/>
      <dgm:spPr/>
    </dgm:pt>
    <dgm:pt modelId="{C6B8A93E-4A41-417D-924B-3C654DFF4892}" type="pres">
      <dgm:prSet presAssocID="{DF6BB607-BE38-470C-9D68-F38FB1691D0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2EAE4897-CA7D-4FA7-8B4C-7CAAF1ADB672}" type="pres">
      <dgm:prSet presAssocID="{DF6BB607-BE38-470C-9D68-F38FB1691D09}" presName="spaceRect" presStyleCnt="0"/>
      <dgm:spPr/>
    </dgm:pt>
    <dgm:pt modelId="{33B0BC11-57F5-45AD-9AFA-F6D2EC3003F8}" type="pres">
      <dgm:prSet presAssocID="{DF6BB607-BE38-470C-9D68-F38FB1691D09}" presName="textRect" presStyleLbl="revTx" presStyleIdx="0" presStyleCnt="2">
        <dgm:presLayoutVars>
          <dgm:chMax val="1"/>
          <dgm:chPref val="1"/>
        </dgm:presLayoutVars>
      </dgm:prSet>
      <dgm:spPr/>
    </dgm:pt>
    <dgm:pt modelId="{7D5A9B9B-52A2-47F9-8C1D-DCA33DF05AF5}" type="pres">
      <dgm:prSet presAssocID="{06FA374B-47C2-4FE5-BCC5-C841863F859D}" presName="sibTrans" presStyleCnt="0"/>
      <dgm:spPr/>
    </dgm:pt>
    <dgm:pt modelId="{FCD626CD-8B14-4399-B6D7-A40E86018BE0}" type="pres">
      <dgm:prSet presAssocID="{F85E7B54-1F37-4E08-81AA-E2DCC7C6FD5C}" presName="compNode" presStyleCnt="0"/>
      <dgm:spPr/>
    </dgm:pt>
    <dgm:pt modelId="{73A88B91-2912-4C44-8809-0AFC7F4D3C11}" type="pres">
      <dgm:prSet presAssocID="{F85E7B54-1F37-4E08-81AA-E2DCC7C6FD5C}" presName="iconBgRect" presStyleLbl="bgShp" presStyleIdx="1" presStyleCnt="2"/>
      <dgm:spPr/>
    </dgm:pt>
    <dgm:pt modelId="{C29C3C46-3584-468E-BF7D-620F455D3E3F}" type="pres">
      <dgm:prSet presAssocID="{F85E7B54-1F37-4E08-81AA-E2DCC7C6FD5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 mark"/>
        </a:ext>
      </dgm:extLst>
    </dgm:pt>
    <dgm:pt modelId="{247CCDB0-646F-49B0-B170-A1DA285784F0}" type="pres">
      <dgm:prSet presAssocID="{F85E7B54-1F37-4E08-81AA-E2DCC7C6FD5C}" presName="spaceRect" presStyleCnt="0"/>
      <dgm:spPr/>
    </dgm:pt>
    <dgm:pt modelId="{E2971AEA-9E8B-4F0B-82E3-88197B7B7650}" type="pres">
      <dgm:prSet presAssocID="{F85E7B54-1F37-4E08-81AA-E2DCC7C6FD5C}" presName="textRect" presStyleLbl="revTx" presStyleIdx="1" presStyleCnt="2">
        <dgm:presLayoutVars>
          <dgm:chMax val="1"/>
          <dgm:chPref val="1"/>
        </dgm:presLayoutVars>
      </dgm:prSet>
      <dgm:spPr/>
    </dgm:pt>
  </dgm:ptLst>
  <dgm:cxnLst>
    <dgm:cxn modelId="{E148643A-F1B6-433F-8CAF-8F359962EB4B}" srcId="{04B2DF02-1C86-4B4D-9F6E-E7942FDA06DD}" destId="{DF6BB607-BE38-470C-9D68-F38FB1691D09}" srcOrd="0" destOrd="0" parTransId="{D1BC7254-0E7C-485E-85DE-0C10274268CF}" sibTransId="{06FA374B-47C2-4FE5-BCC5-C841863F859D}"/>
    <dgm:cxn modelId="{54A4243E-2D79-4A3E-A005-CAF555CA699D}" type="presOf" srcId="{F85E7B54-1F37-4E08-81AA-E2DCC7C6FD5C}" destId="{E2971AEA-9E8B-4F0B-82E3-88197B7B7650}" srcOrd="0" destOrd="0" presId="urn:microsoft.com/office/officeart/2018/5/layout/IconCircleLabelList"/>
    <dgm:cxn modelId="{11E8AC61-492A-4BF0-A479-915E1B904740}" srcId="{04B2DF02-1C86-4B4D-9F6E-E7942FDA06DD}" destId="{F85E7B54-1F37-4E08-81AA-E2DCC7C6FD5C}" srcOrd="1" destOrd="0" parTransId="{3D2609A4-816A-44B8-A37C-12DD6A4A8F4B}" sibTransId="{FBC2395F-A1CB-47EB-81FF-8427A1947C14}"/>
    <dgm:cxn modelId="{20F3D17D-BBFD-405D-8C8E-59DDDCF87BB5}" type="presOf" srcId="{04B2DF02-1C86-4B4D-9F6E-E7942FDA06DD}" destId="{1AF33784-6418-4A39-ACC3-BB454AAA22E5}" srcOrd="0" destOrd="0" presId="urn:microsoft.com/office/officeart/2018/5/layout/IconCircleLabelList"/>
    <dgm:cxn modelId="{5C8F5880-9D35-4D18-AD3B-3AA7C6391271}" type="presOf" srcId="{DF6BB607-BE38-470C-9D68-F38FB1691D09}" destId="{33B0BC11-57F5-45AD-9AFA-F6D2EC3003F8}" srcOrd="0" destOrd="0" presId="urn:microsoft.com/office/officeart/2018/5/layout/IconCircleLabelList"/>
    <dgm:cxn modelId="{84D4DF06-089E-488A-8C13-3416119AD031}" type="presParOf" srcId="{1AF33784-6418-4A39-ACC3-BB454AAA22E5}" destId="{7B431CA4-DE18-4661-AF30-A7CC1053F451}" srcOrd="0" destOrd="0" presId="urn:microsoft.com/office/officeart/2018/5/layout/IconCircleLabelList"/>
    <dgm:cxn modelId="{258A03BF-0A07-4D7C-8528-8CEB95A6331F}" type="presParOf" srcId="{7B431CA4-DE18-4661-AF30-A7CC1053F451}" destId="{0FFD01F8-A261-4F36-8DCC-365FDE6FC88F}" srcOrd="0" destOrd="0" presId="urn:microsoft.com/office/officeart/2018/5/layout/IconCircleLabelList"/>
    <dgm:cxn modelId="{AC5B1505-276D-4EC4-87ED-8745C2786C38}" type="presParOf" srcId="{7B431CA4-DE18-4661-AF30-A7CC1053F451}" destId="{C6B8A93E-4A41-417D-924B-3C654DFF4892}" srcOrd="1" destOrd="0" presId="urn:microsoft.com/office/officeart/2018/5/layout/IconCircleLabelList"/>
    <dgm:cxn modelId="{F5F896B5-B49B-4886-9063-0CF86CEC77AB}" type="presParOf" srcId="{7B431CA4-DE18-4661-AF30-A7CC1053F451}" destId="{2EAE4897-CA7D-4FA7-8B4C-7CAAF1ADB672}" srcOrd="2" destOrd="0" presId="urn:microsoft.com/office/officeart/2018/5/layout/IconCircleLabelList"/>
    <dgm:cxn modelId="{CEA8715D-C979-4FF0-82A5-0831ACB86146}" type="presParOf" srcId="{7B431CA4-DE18-4661-AF30-A7CC1053F451}" destId="{33B0BC11-57F5-45AD-9AFA-F6D2EC3003F8}" srcOrd="3" destOrd="0" presId="urn:microsoft.com/office/officeart/2018/5/layout/IconCircleLabelList"/>
    <dgm:cxn modelId="{5B2B84D7-63F6-4A08-9597-15A18FD300AB}" type="presParOf" srcId="{1AF33784-6418-4A39-ACC3-BB454AAA22E5}" destId="{7D5A9B9B-52A2-47F9-8C1D-DCA33DF05AF5}" srcOrd="1" destOrd="0" presId="urn:microsoft.com/office/officeart/2018/5/layout/IconCircleLabelList"/>
    <dgm:cxn modelId="{CF861ACC-4534-4EE2-896D-8BA335F70C46}" type="presParOf" srcId="{1AF33784-6418-4A39-ACC3-BB454AAA22E5}" destId="{FCD626CD-8B14-4399-B6D7-A40E86018BE0}" srcOrd="2" destOrd="0" presId="urn:microsoft.com/office/officeart/2018/5/layout/IconCircleLabelList"/>
    <dgm:cxn modelId="{DA85BC4B-4E25-4209-8E16-4B4B1AEEE6B4}" type="presParOf" srcId="{FCD626CD-8B14-4399-B6D7-A40E86018BE0}" destId="{73A88B91-2912-4C44-8809-0AFC7F4D3C11}" srcOrd="0" destOrd="0" presId="urn:microsoft.com/office/officeart/2018/5/layout/IconCircleLabelList"/>
    <dgm:cxn modelId="{82413C4D-A554-4FEA-9515-11F44B715558}" type="presParOf" srcId="{FCD626CD-8B14-4399-B6D7-A40E86018BE0}" destId="{C29C3C46-3584-468E-BF7D-620F455D3E3F}" srcOrd="1" destOrd="0" presId="urn:microsoft.com/office/officeart/2018/5/layout/IconCircleLabelList"/>
    <dgm:cxn modelId="{268662E6-F8EA-4DA0-AD35-2F6FF0F2D873}" type="presParOf" srcId="{FCD626CD-8B14-4399-B6D7-A40E86018BE0}" destId="{247CCDB0-646F-49B0-B170-A1DA285784F0}" srcOrd="2" destOrd="0" presId="urn:microsoft.com/office/officeart/2018/5/layout/IconCircleLabelList"/>
    <dgm:cxn modelId="{F6DA17A2-01DC-4CF7-8CAB-9ECE06FAD18D}" type="presParOf" srcId="{FCD626CD-8B14-4399-B6D7-A40E86018BE0}" destId="{E2971AEA-9E8B-4F0B-82E3-88197B7B765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C8FE64-F94F-4B50-9772-E85485C4FFC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FBE239F-DB7D-4ED8-B968-1049D58FCC61}">
      <dgm:prSet custT="1"/>
      <dgm:spPr/>
      <dgm:t>
        <a:bodyPr/>
        <a:lstStyle/>
        <a:p>
          <a:pPr>
            <a:lnSpc>
              <a:spcPct val="100000"/>
            </a:lnSpc>
          </a:pPr>
          <a:r>
            <a:rPr lang="en-US" sz="2000"/>
            <a:t>It provides the seamless customer service. Reduced cost for customer support. Saves the customer time/ It Provide the exceptional customer service at 24/7 available and multiple languages.</a:t>
          </a:r>
          <a:endParaRPr lang="en-US" sz="2000" dirty="0"/>
        </a:p>
      </dgm:t>
    </dgm:pt>
    <dgm:pt modelId="{1999A099-1DB9-4399-99D1-6A0EACA022D5}" type="parTrans" cxnId="{7E8A1DEC-9B23-4A71-909C-87AF116EA809}">
      <dgm:prSet/>
      <dgm:spPr/>
      <dgm:t>
        <a:bodyPr/>
        <a:lstStyle/>
        <a:p>
          <a:endParaRPr lang="en-US"/>
        </a:p>
      </dgm:t>
    </dgm:pt>
    <dgm:pt modelId="{120322AC-7951-456B-B42A-D2742B059F2F}" type="sibTrans" cxnId="{7E8A1DEC-9B23-4A71-909C-87AF116EA809}">
      <dgm:prSet/>
      <dgm:spPr/>
      <dgm:t>
        <a:bodyPr/>
        <a:lstStyle/>
        <a:p>
          <a:endParaRPr lang="en-US"/>
        </a:p>
      </dgm:t>
    </dgm:pt>
    <dgm:pt modelId="{ADECB55F-AC68-4B70-888D-CCF3836537A4}">
      <dgm:prSet/>
      <dgm:spPr/>
      <dgm:t>
        <a:bodyPr/>
        <a:lstStyle/>
        <a:p>
          <a:pPr>
            <a:lnSpc>
              <a:spcPct val="100000"/>
            </a:lnSpc>
          </a:pPr>
          <a:r>
            <a:rPr lang="en-US"/>
            <a:t>chatbot has features like no code deployment, omnichannel messaging support, fall back options, sentiment analysis to add value to conversations.</a:t>
          </a:r>
        </a:p>
      </dgm:t>
    </dgm:pt>
    <dgm:pt modelId="{A9E76E36-DB45-4BBD-9EB8-3A24065F6277}" type="parTrans" cxnId="{B2A71150-7798-4BC0-9573-AC3931C77CF0}">
      <dgm:prSet/>
      <dgm:spPr/>
      <dgm:t>
        <a:bodyPr/>
        <a:lstStyle/>
        <a:p>
          <a:endParaRPr lang="en-US"/>
        </a:p>
      </dgm:t>
    </dgm:pt>
    <dgm:pt modelId="{9BA88A14-7EC7-44F0-B1AE-FD541792B5D9}" type="sibTrans" cxnId="{B2A71150-7798-4BC0-9573-AC3931C77CF0}">
      <dgm:prSet/>
      <dgm:spPr/>
      <dgm:t>
        <a:bodyPr/>
        <a:lstStyle/>
        <a:p>
          <a:endParaRPr lang="en-US"/>
        </a:p>
      </dgm:t>
    </dgm:pt>
    <dgm:pt modelId="{DD4BDB7B-2E41-4CB2-A482-B5A233C6CD1C}" type="pres">
      <dgm:prSet presAssocID="{43C8FE64-F94F-4B50-9772-E85485C4FFC0}" presName="root" presStyleCnt="0">
        <dgm:presLayoutVars>
          <dgm:dir/>
          <dgm:resizeHandles val="exact"/>
        </dgm:presLayoutVars>
      </dgm:prSet>
      <dgm:spPr/>
    </dgm:pt>
    <dgm:pt modelId="{A3016EB7-2747-4035-B8B1-BDED5D0D8A29}" type="pres">
      <dgm:prSet presAssocID="{4FBE239F-DB7D-4ED8-B968-1049D58FCC61}" presName="compNode" presStyleCnt="0"/>
      <dgm:spPr/>
    </dgm:pt>
    <dgm:pt modelId="{164573AC-959D-4AD9-9924-7F3FA6E7B620}" type="pres">
      <dgm:prSet presAssocID="{4FBE239F-DB7D-4ED8-B968-1049D58FCC6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l center"/>
        </a:ext>
      </dgm:extLst>
    </dgm:pt>
    <dgm:pt modelId="{324A457F-6C4A-4F3F-9B54-5800C8EBAC5E}" type="pres">
      <dgm:prSet presAssocID="{4FBE239F-DB7D-4ED8-B968-1049D58FCC61}" presName="spaceRect" presStyleCnt="0"/>
      <dgm:spPr/>
    </dgm:pt>
    <dgm:pt modelId="{AD924BCD-98D9-4D22-A664-3F5E4E4D8528}" type="pres">
      <dgm:prSet presAssocID="{4FBE239F-DB7D-4ED8-B968-1049D58FCC61}" presName="textRect" presStyleLbl="revTx" presStyleIdx="0" presStyleCnt="2">
        <dgm:presLayoutVars>
          <dgm:chMax val="1"/>
          <dgm:chPref val="1"/>
        </dgm:presLayoutVars>
      </dgm:prSet>
      <dgm:spPr/>
    </dgm:pt>
    <dgm:pt modelId="{496ACE77-4AC6-450D-A2DA-4F8D24F3CA84}" type="pres">
      <dgm:prSet presAssocID="{120322AC-7951-456B-B42A-D2742B059F2F}" presName="sibTrans" presStyleCnt="0"/>
      <dgm:spPr/>
    </dgm:pt>
    <dgm:pt modelId="{9B79DCAF-3F0D-4EEB-BC27-035F338B5E92}" type="pres">
      <dgm:prSet presAssocID="{ADECB55F-AC68-4B70-888D-CCF3836537A4}" presName="compNode" presStyleCnt="0"/>
      <dgm:spPr/>
    </dgm:pt>
    <dgm:pt modelId="{E27B2BB8-A367-4D0E-BB7E-9BF99D495AE3}" type="pres">
      <dgm:prSet presAssocID="{ADECB55F-AC68-4B70-888D-CCF3836537A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titles"/>
        </a:ext>
      </dgm:extLst>
    </dgm:pt>
    <dgm:pt modelId="{C124C4C2-131F-480E-9842-4E23AA0C19C2}" type="pres">
      <dgm:prSet presAssocID="{ADECB55F-AC68-4B70-888D-CCF3836537A4}" presName="spaceRect" presStyleCnt="0"/>
      <dgm:spPr/>
    </dgm:pt>
    <dgm:pt modelId="{5D0DF866-400C-4C6B-897E-63DEF431D2BA}" type="pres">
      <dgm:prSet presAssocID="{ADECB55F-AC68-4B70-888D-CCF3836537A4}" presName="textRect" presStyleLbl="revTx" presStyleIdx="1" presStyleCnt="2">
        <dgm:presLayoutVars>
          <dgm:chMax val="1"/>
          <dgm:chPref val="1"/>
        </dgm:presLayoutVars>
      </dgm:prSet>
      <dgm:spPr/>
    </dgm:pt>
  </dgm:ptLst>
  <dgm:cxnLst>
    <dgm:cxn modelId="{6B748412-3189-45AC-A069-5137C0FCFAE5}" type="presOf" srcId="{ADECB55F-AC68-4B70-888D-CCF3836537A4}" destId="{5D0DF866-400C-4C6B-897E-63DEF431D2BA}" srcOrd="0" destOrd="0" presId="urn:microsoft.com/office/officeart/2018/2/layout/IconLabelList"/>
    <dgm:cxn modelId="{B2A71150-7798-4BC0-9573-AC3931C77CF0}" srcId="{43C8FE64-F94F-4B50-9772-E85485C4FFC0}" destId="{ADECB55F-AC68-4B70-888D-CCF3836537A4}" srcOrd="1" destOrd="0" parTransId="{A9E76E36-DB45-4BBD-9EB8-3A24065F6277}" sibTransId="{9BA88A14-7EC7-44F0-B1AE-FD541792B5D9}"/>
    <dgm:cxn modelId="{18FD68B4-25A0-4C21-A9B5-8A7CCAC0247D}" type="presOf" srcId="{4FBE239F-DB7D-4ED8-B968-1049D58FCC61}" destId="{AD924BCD-98D9-4D22-A664-3F5E4E4D8528}" srcOrd="0" destOrd="0" presId="urn:microsoft.com/office/officeart/2018/2/layout/IconLabelList"/>
    <dgm:cxn modelId="{11880BC9-B0CC-423C-B160-848400759829}" type="presOf" srcId="{43C8FE64-F94F-4B50-9772-E85485C4FFC0}" destId="{DD4BDB7B-2E41-4CB2-A482-B5A233C6CD1C}" srcOrd="0" destOrd="0" presId="urn:microsoft.com/office/officeart/2018/2/layout/IconLabelList"/>
    <dgm:cxn modelId="{7E8A1DEC-9B23-4A71-909C-87AF116EA809}" srcId="{43C8FE64-F94F-4B50-9772-E85485C4FFC0}" destId="{4FBE239F-DB7D-4ED8-B968-1049D58FCC61}" srcOrd="0" destOrd="0" parTransId="{1999A099-1DB9-4399-99D1-6A0EACA022D5}" sibTransId="{120322AC-7951-456B-B42A-D2742B059F2F}"/>
    <dgm:cxn modelId="{21412923-E4E1-4BD3-A2A7-09E1384CD3F6}" type="presParOf" srcId="{DD4BDB7B-2E41-4CB2-A482-B5A233C6CD1C}" destId="{A3016EB7-2747-4035-B8B1-BDED5D0D8A29}" srcOrd="0" destOrd="0" presId="urn:microsoft.com/office/officeart/2018/2/layout/IconLabelList"/>
    <dgm:cxn modelId="{47975E08-015D-40AA-B264-DD7AB39BF8B3}" type="presParOf" srcId="{A3016EB7-2747-4035-B8B1-BDED5D0D8A29}" destId="{164573AC-959D-4AD9-9924-7F3FA6E7B620}" srcOrd="0" destOrd="0" presId="urn:microsoft.com/office/officeart/2018/2/layout/IconLabelList"/>
    <dgm:cxn modelId="{DFFA8F6A-8216-44A2-9057-E1A6DE49E92C}" type="presParOf" srcId="{A3016EB7-2747-4035-B8B1-BDED5D0D8A29}" destId="{324A457F-6C4A-4F3F-9B54-5800C8EBAC5E}" srcOrd="1" destOrd="0" presId="urn:microsoft.com/office/officeart/2018/2/layout/IconLabelList"/>
    <dgm:cxn modelId="{CC1D946F-D3CD-4D09-B00D-17D77B11B71E}" type="presParOf" srcId="{A3016EB7-2747-4035-B8B1-BDED5D0D8A29}" destId="{AD924BCD-98D9-4D22-A664-3F5E4E4D8528}" srcOrd="2" destOrd="0" presId="urn:microsoft.com/office/officeart/2018/2/layout/IconLabelList"/>
    <dgm:cxn modelId="{8031C87D-074A-4E84-9403-7E6BFFFE6BD8}" type="presParOf" srcId="{DD4BDB7B-2E41-4CB2-A482-B5A233C6CD1C}" destId="{496ACE77-4AC6-450D-A2DA-4F8D24F3CA84}" srcOrd="1" destOrd="0" presId="urn:microsoft.com/office/officeart/2018/2/layout/IconLabelList"/>
    <dgm:cxn modelId="{02DC5999-B7C6-43B4-862B-531BDB4E9E96}" type="presParOf" srcId="{DD4BDB7B-2E41-4CB2-A482-B5A233C6CD1C}" destId="{9B79DCAF-3F0D-4EEB-BC27-035F338B5E92}" srcOrd="2" destOrd="0" presId="urn:microsoft.com/office/officeart/2018/2/layout/IconLabelList"/>
    <dgm:cxn modelId="{6BB3A0B3-89AA-4790-85DE-6C49165DF5FB}" type="presParOf" srcId="{9B79DCAF-3F0D-4EEB-BC27-035F338B5E92}" destId="{E27B2BB8-A367-4D0E-BB7E-9BF99D495AE3}" srcOrd="0" destOrd="0" presId="urn:microsoft.com/office/officeart/2018/2/layout/IconLabelList"/>
    <dgm:cxn modelId="{1FCE7443-9367-4BDF-890D-609A81074761}" type="presParOf" srcId="{9B79DCAF-3F0D-4EEB-BC27-035F338B5E92}" destId="{C124C4C2-131F-480E-9842-4E23AA0C19C2}" srcOrd="1" destOrd="0" presId="urn:microsoft.com/office/officeart/2018/2/layout/IconLabelList"/>
    <dgm:cxn modelId="{8FADF919-2FEA-4CC5-9325-EA7120D3A1CE}" type="presParOf" srcId="{9B79DCAF-3F0D-4EEB-BC27-035F338B5E92}" destId="{5D0DF866-400C-4C6B-897E-63DEF431D2B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8227D6-15BA-424B-8D7A-DA7A880A2344}"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4C7B12F4-6195-4481-8372-F686ED7E3346}">
      <dgm:prSet/>
      <dgm:spPr/>
      <dgm:t>
        <a:bodyPr/>
        <a:lstStyle/>
        <a:p>
          <a:r>
            <a:rPr lang="en-IN"/>
            <a:t>Creating Assistant &amp; Integrate with Flask Web Page </a:t>
          </a:r>
          <a:endParaRPr lang="en-US"/>
        </a:p>
      </dgm:t>
    </dgm:pt>
    <dgm:pt modelId="{DE4AF9CE-2E91-453D-879E-2C922272614A}" type="parTrans" cxnId="{61ECDD92-E482-4716-8245-DBB685ADA6DB}">
      <dgm:prSet/>
      <dgm:spPr/>
      <dgm:t>
        <a:bodyPr/>
        <a:lstStyle/>
        <a:p>
          <a:endParaRPr lang="en-US"/>
        </a:p>
      </dgm:t>
    </dgm:pt>
    <dgm:pt modelId="{37B29FBE-A0B8-4E71-8453-82FE3191311A}" type="sibTrans" cxnId="{61ECDD92-E482-4716-8245-DBB685ADA6DB}">
      <dgm:prSet/>
      <dgm:spPr/>
      <dgm:t>
        <a:bodyPr/>
        <a:lstStyle/>
        <a:p>
          <a:endParaRPr lang="en-US"/>
        </a:p>
      </dgm:t>
    </dgm:pt>
    <dgm:pt modelId="{7C1118DE-7609-4176-9A00-92A94F66DA7F}">
      <dgm:prSet/>
      <dgm:spPr/>
      <dgm:t>
        <a:bodyPr/>
        <a:lstStyle/>
        <a:p>
          <a:r>
            <a:rPr lang="en-IN"/>
            <a:t>Build Python Code</a:t>
          </a:r>
          <a:endParaRPr lang="en-US"/>
        </a:p>
      </dgm:t>
    </dgm:pt>
    <dgm:pt modelId="{3CB5DB39-527F-4B2F-A61A-4D66F37823FF}" type="parTrans" cxnId="{0E4AD3D6-33B1-47A9-9704-C47B00643DC7}">
      <dgm:prSet/>
      <dgm:spPr/>
      <dgm:t>
        <a:bodyPr/>
        <a:lstStyle/>
        <a:p>
          <a:endParaRPr lang="en-US"/>
        </a:p>
      </dgm:t>
    </dgm:pt>
    <dgm:pt modelId="{C74126F7-7F16-4EE1-B2B4-1BDB56715671}" type="sibTrans" cxnId="{0E4AD3D6-33B1-47A9-9704-C47B00643DC7}">
      <dgm:prSet/>
      <dgm:spPr/>
      <dgm:t>
        <a:bodyPr/>
        <a:lstStyle/>
        <a:p>
          <a:endParaRPr lang="en-US"/>
        </a:p>
      </dgm:t>
    </dgm:pt>
    <dgm:pt modelId="{6A3E6D2E-1AD2-4B19-9FBB-8CBCB69DB220}">
      <dgm:prSet/>
      <dgm:spPr/>
      <dgm:t>
        <a:bodyPr/>
        <a:lstStyle/>
        <a:p>
          <a:r>
            <a:rPr lang="en-US"/>
            <a:t>Build Html code</a:t>
          </a:r>
        </a:p>
      </dgm:t>
    </dgm:pt>
    <dgm:pt modelId="{D965AB23-F221-45DB-960A-9F14BEE1A415}" type="parTrans" cxnId="{30E6174B-58EA-4038-8862-3CA7BC41DD3C}">
      <dgm:prSet/>
      <dgm:spPr/>
      <dgm:t>
        <a:bodyPr/>
        <a:lstStyle/>
        <a:p>
          <a:endParaRPr lang="en-US"/>
        </a:p>
      </dgm:t>
    </dgm:pt>
    <dgm:pt modelId="{6A433D2E-7433-4E74-B9F8-5D0022B4BD0B}" type="sibTrans" cxnId="{30E6174B-58EA-4038-8862-3CA7BC41DD3C}">
      <dgm:prSet/>
      <dgm:spPr/>
      <dgm:t>
        <a:bodyPr/>
        <a:lstStyle/>
        <a:p>
          <a:endParaRPr lang="en-US"/>
        </a:p>
      </dgm:t>
    </dgm:pt>
    <dgm:pt modelId="{D30565FD-1E8F-4132-81AD-D6924403AED2}">
      <dgm:prSet/>
      <dgm:spPr/>
      <dgm:t>
        <a:bodyPr/>
        <a:lstStyle/>
        <a:p>
          <a:r>
            <a:rPr lang="en-US"/>
            <a:t>Run the application</a:t>
          </a:r>
        </a:p>
      </dgm:t>
    </dgm:pt>
    <dgm:pt modelId="{59A4C190-FBEA-4848-BA28-8929F92CA984}" type="parTrans" cxnId="{1EFCC405-AAB0-49AB-BAE0-20EB7E422E6A}">
      <dgm:prSet/>
      <dgm:spPr/>
      <dgm:t>
        <a:bodyPr/>
        <a:lstStyle/>
        <a:p>
          <a:endParaRPr lang="en-US"/>
        </a:p>
      </dgm:t>
    </dgm:pt>
    <dgm:pt modelId="{7A5B5453-8569-4A92-A355-DFC327F4B655}" type="sibTrans" cxnId="{1EFCC405-AAB0-49AB-BAE0-20EB7E422E6A}">
      <dgm:prSet/>
      <dgm:spPr/>
      <dgm:t>
        <a:bodyPr/>
        <a:lstStyle/>
        <a:p>
          <a:endParaRPr lang="en-US"/>
        </a:p>
      </dgm:t>
    </dgm:pt>
    <dgm:pt modelId="{99C616DD-7A09-417C-81D5-57302CB39DA4}" type="pres">
      <dgm:prSet presAssocID="{C48227D6-15BA-424B-8D7A-DA7A880A2344}" presName="root" presStyleCnt="0">
        <dgm:presLayoutVars>
          <dgm:dir/>
          <dgm:resizeHandles val="exact"/>
        </dgm:presLayoutVars>
      </dgm:prSet>
      <dgm:spPr/>
    </dgm:pt>
    <dgm:pt modelId="{54F09B3A-3AEE-47A6-A49B-1CEDB6982FCD}" type="pres">
      <dgm:prSet presAssocID="{4C7B12F4-6195-4481-8372-F686ED7E3346}" presName="compNode" presStyleCnt="0"/>
      <dgm:spPr/>
    </dgm:pt>
    <dgm:pt modelId="{2F77EA40-2402-4293-A2D0-15EFF5C69134}" type="pres">
      <dgm:prSet presAssocID="{4C7B12F4-6195-4481-8372-F686ED7E33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0E20E5B8-C157-484B-9759-258A93EC3790}" type="pres">
      <dgm:prSet presAssocID="{4C7B12F4-6195-4481-8372-F686ED7E3346}" presName="spaceRect" presStyleCnt="0"/>
      <dgm:spPr/>
    </dgm:pt>
    <dgm:pt modelId="{80D973F3-1105-41AC-ABF5-33BF90B5ACFF}" type="pres">
      <dgm:prSet presAssocID="{4C7B12F4-6195-4481-8372-F686ED7E3346}" presName="textRect" presStyleLbl="revTx" presStyleIdx="0" presStyleCnt="4">
        <dgm:presLayoutVars>
          <dgm:chMax val="1"/>
          <dgm:chPref val="1"/>
        </dgm:presLayoutVars>
      </dgm:prSet>
      <dgm:spPr/>
    </dgm:pt>
    <dgm:pt modelId="{2C0A255D-B896-4989-AEA5-E66588AB632F}" type="pres">
      <dgm:prSet presAssocID="{37B29FBE-A0B8-4E71-8453-82FE3191311A}" presName="sibTrans" presStyleCnt="0"/>
      <dgm:spPr/>
    </dgm:pt>
    <dgm:pt modelId="{00DBCF8B-0B16-4B5D-AB6A-48ADE6A81E5F}" type="pres">
      <dgm:prSet presAssocID="{7C1118DE-7609-4176-9A00-92A94F66DA7F}" presName="compNode" presStyleCnt="0"/>
      <dgm:spPr/>
    </dgm:pt>
    <dgm:pt modelId="{772A3520-8CA5-4906-B533-FAFDA37C79C6}" type="pres">
      <dgm:prSet presAssocID="{7C1118DE-7609-4176-9A00-92A94F66DA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0DF32CA1-0702-48A6-9621-61F575FF0D41}" type="pres">
      <dgm:prSet presAssocID="{7C1118DE-7609-4176-9A00-92A94F66DA7F}" presName="spaceRect" presStyleCnt="0"/>
      <dgm:spPr/>
    </dgm:pt>
    <dgm:pt modelId="{700F28D4-CE28-4D59-B9D8-310FEBB738B3}" type="pres">
      <dgm:prSet presAssocID="{7C1118DE-7609-4176-9A00-92A94F66DA7F}" presName="textRect" presStyleLbl="revTx" presStyleIdx="1" presStyleCnt="4">
        <dgm:presLayoutVars>
          <dgm:chMax val="1"/>
          <dgm:chPref val="1"/>
        </dgm:presLayoutVars>
      </dgm:prSet>
      <dgm:spPr/>
    </dgm:pt>
    <dgm:pt modelId="{BDF35697-60DB-4F09-8889-555FBFF32398}" type="pres">
      <dgm:prSet presAssocID="{C74126F7-7F16-4EE1-B2B4-1BDB56715671}" presName="sibTrans" presStyleCnt="0"/>
      <dgm:spPr/>
    </dgm:pt>
    <dgm:pt modelId="{61C6F64E-DCB6-4317-9F16-27CEA71E2083}" type="pres">
      <dgm:prSet presAssocID="{6A3E6D2E-1AD2-4B19-9FBB-8CBCB69DB220}" presName="compNode" presStyleCnt="0"/>
      <dgm:spPr/>
    </dgm:pt>
    <dgm:pt modelId="{1CE42BE8-522C-4E70-9C88-9D8E8142520A}" type="pres">
      <dgm:prSet presAssocID="{6A3E6D2E-1AD2-4B19-9FBB-8CBCB69DB22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3301A622-B7C6-4AE5-9693-857317121C65}" type="pres">
      <dgm:prSet presAssocID="{6A3E6D2E-1AD2-4B19-9FBB-8CBCB69DB220}" presName="spaceRect" presStyleCnt="0"/>
      <dgm:spPr/>
    </dgm:pt>
    <dgm:pt modelId="{4EE5FECB-06BC-49D8-85AA-44DAA16A9235}" type="pres">
      <dgm:prSet presAssocID="{6A3E6D2E-1AD2-4B19-9FBB-8CBCB69DB220}" presName="textRect" presStyleLbl="revTx" presStyleIdx="2" presStyleCnt="4">
        <dgm:presLayoutVars>
          <dgm:chMax val="1"/>
          <dgm:chPref val="1"/>
        </dgm:presLayoutVars>
      </dgm:prSet>
      <dgm:spPr/>
    </dgm:pt>
    <dgm:pt modelId="{0E25F0B9-266D-4A4C-B0B3-70E8DCB1380F}" type="pres">
      <dgm:prSet presAssocID="{6A433D2E-7433-4E74-B9F8-5D0022B4BD0B}" presName="sibTrans" presStyleCnt="0"/>
      <dgm:spPr/>
    </dgm:pt>
    <dgm:pt modelId="{CC81BA50-F6C5-4422-8A8E-8F5A0FD81F16}" type="pres">
      <dgm:prSet presAssocID="{D30565FD-1E8F-4132-81AD-D6924403AED2}" presName="compNode" presStyleCnt="0"/>
      <dgm:spPr/>
    </dgm:pt>
    <dgm:pt modelId="{B6641C0B-8BB0-4CD0-B6B9-588D82EF3FB7}" type="pres">
      <dgm:prSet presAssocID="{D30565FD-1E8F-4132-81AD-D6924403AE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un"/>
        </a:ext>
      </dgm:extLst>
    </dgm:pt>
    <dgm:pt modelId="{40BDC84D-D91A-4FA3-B131-681E9ED541BC}" type="pres">
      <dgm:prSet presAssocID="{D30565FD-1E8F-4132-81AD-D6924403AED2}" presName="spaceRect" presStyleCnt="0"/>
      <dgm:spPr/>
    </dgm:pt>
    <dgm:pt modelId="{63297FB8-988F-48D8-9E08-AC5DE437812B}" type="pres">
      <dgm:prSet presAssocID="{D30565FD-1E8F-4132-81AD-D6924403AED2}" presName="textRect" presStyleLbl="revTx" presStyleIdx="3" presStyleCnt="4">
        <dgm:presLayoutVars>
          <dgm:chMax val="1"/>
          <dgm:chPref val="1"/>
        </dgm:presLayoutVars>
      </dgm:prSet>
      <dgm:spPr/>
    </dgm:pt>
  </dgm:ptLst>
  <dgm:cxnLst>
    <dgm:cxn modelId="{1EFCC405-AAB0-49AB-BAE0-20EB7E422E6A}" srcId="{C48227D6-15BA-424B-8D7A-DA7A880A2344}" destId="{D30565FD-1E8F-4132-81AD-D6924403AED2}" srcOrd="3" destOrd="0" parTransId="{59A4C190-FBEA-4848-BA28-8929F92CA984}" sibTransId="{7A5B5453-8569-4A92-A355-DFC327F4B655}"/>
    <dgm:cxn modelId="{7A34DE0E-CE80-449E-A539-75FC5AC25540}" type="presOf" srcId="{D30565FD-1E8F-4132-81AD-D6924403AED2}" destId="{63297FB8-988F-48D8-9E08-AC5DE437812B}" srcOrd="0" destOrd="0" presId="urn:microsoft.com/office/officeart/2018/2/layout/IconLabelList"/>
    <dgm:cxn modelId="{FFC65264-8B51-4DF0-B6B3-E46F7B872EDF}" type="presOf" srcId="{C48227D6-15BA-424B-8D7A-DA7A880A2344}" destId="{99C616DD-7A09-417C-81D5-57302CB39DA4}" srcOrd="0" destOrd="0" presId="urn:microsoft.com/office/officeart/2018/2/layout/IconLabelList"/>
    <dgm:cxn modelId="{CA0CCC67-6255-4780-A6B7-84250693687F}" type="presOf" srcId="{4C7B12F4-6195-4481-8372-F686ED7E3346}" destId="{80D973F3-1105-41AC-ABF5-33BF90B5ACFF}" srcOrd="0" destOrd="0" presId="urn:microsoft.com/office/officeart/2018/2/layout/IconLabelList"/>
    <dgm:cxn modelId="{30E6174B-58EA-4038-8862-3CA7BC41DD3C}" srcId="{C48227D6-15BA-424B-8D7A-DA7A880A2344}" destId="{6A3E6D2E-1AD2-4B19-9FBB-8CBCB69DB220}" srcOrd="2" destOrd="0" parTransId="{D965AB23-F221-45DB-960A-9F14BEE1A415}" sibTransId="{6A433D2E-7433-4E74-B9F8-5D0022B4BD0B}"/>
    <dgm:cxn modelId="{AB627F7B-4DD8-4E09-AC4B-D81844199749}" type="presOf" srcId="{7C1118DE-7609-4176-9A00-92A94F66DA7F}" destId="{700F28D4-CE28-4D59-B9D8-310FEBB738B3}" srcOrd="0" destOrd="0" presId="urn:microsoft.com/office/officeart/2018/2/layout/IconLabelList"/>
    <dgm:cxn modelId="{61ECDD92-E482-4716-8245-DBB685ADA6DB}" srcId="{C48227D6-15BA-424B-8D7A-DA7A880A2344}" destId="{4C7B12F4-6195-4481-8372-F686ED7E3346}" srcOrd="0" destOrd="0" parTransId="{DE4AF9CE-2E91-453D-879E-2C922272614A}" sibTransId="{37B29FBE-A0B8-4E71-8453-82FE3191311A}"/>
    <dgm:cxn modelId="{0E4AD3D6-33B1-47A9-9704-C47B00643DC7}" srcId="{C48227D6-15BA-424B-8D7A-DA7A880A2344}" destId="{7C1118DE-7609-4176-9A00-92A94F66DA7F}" srcOrd="1" destOrd="0" parTransId="{3CB5DB39-527F-4B2F-A61A-4D66F37823FF}" sibTransId="{C74126F7-7F16-4EE1-B2B4-1BDB56715671}"/>
    <dgm:cxn modelId="{10CA8FF9-EA53-49E8-B556-D09934A52E13}" type="presOf" srcId="{6A3E6D2E-1AD2-4B19-9FBB-8CBCB69DB220}" destId="{4EE5FECB-06BC-49D8-85AA-44DAA16A9235}" srcOrd="0" destOrd="0" presId="urn:microsoft.com/office/officeart/2018/2/layout/IconLabelList"/>
    <dgm:cxn modelId="{2CB845C5-26F7-469C-8E4B-982B7126525B}" type="presParOf" srcId="{99C616DD-7A09-417C-81D5-57302CB39DA4}" destId="{54F09B3A-3AEE-47A6-A49B-1CEDB6982FCD}" srcOrd="0" destOrd="0" presId="urn:microsoft.com/office/officeart/2018/2/layout/IconLabelList"/>
    <dgm:cxn modelId="{E48CA7B1-FB8B-4756-8BAE-2F575171A560}" type="presParOf" srcId="{54F09B3A-3AEE-47A6-A49B-1CEDB6982FCD}" destId="{2F77EA40-2402-4293-A2D0-15EFF5C69134}" srcOrd="0" destOrd="0" presId="urn:microsoft.com/office/officeart/2018/2/layout/IconLabelList"/>
    <dgm:cxn modelId="{711AD429-1363-421C-8646-CEFC010E1325}" type="presParOf" srcId="{54F09B3A-3AEE-47A6-A49B-1CEDB6982FCD}" destId="{0E20E5B8-C157-484B-9759-258A93EC3790}" srcOrd="1" destOrd="0" presId="urn:microsoft.com/office/officeart/2018/2/layout/IconLabelList"/>
    <dgm:cxn modelId="{2D7AB22F-8217-404E-906F-49449E3327FF}" type="presParOf" srcId="{54F09B3A-3AEE-47A6-A49B-1CEDB6982FCD}" destId="{80D973F3-1105-41AC-ABF5-33BF90B5ACFF}" srcOrd="2" destOrd="0" presId="urn:microsoft.com/office/officeart/2018/2/layout/IconLabelList"/>
    <dgm:cxn modelId="{CFA0D797-21B1-4606-844F-CA9F028325C8}" type="presParOf" srcId="{99C616DD-7A09-417C-81D5-57302CB39DA4}" destId="{2C0A255D-B896-4989-AEA5-E66588AB632F}" srcOrd="1" destOrd="0" presId="urn:microsoft.com/office/officeart/2018/2/layout/IconLabelList"/>
    <dgm:cxn modelId="{524717BA-94A4-47B4-833F-C422E6243CE8}" type="presParOf" srcId="{99C616DD-7A09-417C-81D5-57302CB39DA4}" destId="{00DBCF8B-0B16-4B5D-AB6A-48ADE6A81E5F}" srcOrd="2" destOrd="0" presId="urn:microsoft.com/office/officeart/2018/2/layout/IconLabelList"/>
    <dgm:cxn modelId="{271B9583-6A4A-42F7-8DC0-B381C0E2FCF6}" type="presParOf" srcId="{00DBCF8B-0B16-4B5D-AB6A-48ADE6A81E5F}" destId="{772A3520-8CA5-4906-B533-FAFDA37C79C6}" srcOrd="0" destOrd="0" presId="urn:microsoft.com/office/officeart/2018/2/layout/IconLabelList"/>
    <dgm:cxn modelId="{CD8EFD3C-86BE-4B58-8A77-08C31297ACAC}" type="presParOf" srcId="{00DBCF8B-0B16-4B5D-AB6A-48ADE6A81E5F}" destId="{0DF32CA1-0702-48A6-9621-61F575FF0D41}" srcOrd="1" destOrd="0" presId="urn:microsoft.com/office/officeart/2018/2/layout/IconLabelList"/>
    <dgm:cxn modelId="{CA163B1C-46AE-4A4C-AF7D-9CBF2A489D8C}" type="presParOf" srcId="{00DBCF8B-0B16-4B5D-AB6A-48ADE6A81E5F}" destId="{700F28D4-CE28-4D59-B9D8-310FEBB738B3}" srcOrd="2" destOrd="0" presId="urn:microsoft.com/office/officeart/2018/2/layout/IconLabelList"/>
    <dgm:cxn modelId="{E429F58C-8EDE-438D-9C19-2077791901C7}" type="presParOf" srcId="{99C616DD-7A09-417C-81D5-57302CB39DA4}" destId="{BDF35697-60DB-4F09-8889-555FBFF32398}" srcOrd="3" destOrd="0" presId="urn:microsoft.com/office/officeart/2018/2/layout/IconLabelList"/>
    <dgm:cxn modelId="{5F52179F-67B5-4C5F-A79D-FE9316EB16F9}" type="presParOf" srcId="{99C616DD-7A09-417C-81D5-57302CB39DA4}" destId="{61C6F64E-DCB6-4317-9F16-27CEA71E2083}" srcOrd="4" destOrd="0" presId="urn:microsoft.com/office/officeart/2018/2/layout/IconLabelList"/>
    <dgm:cxn modelId="{89332427-38EA-45CF-B3FD-36DAFEE33F83}" type="presParOf" srcId="{61C6F64E-DCB6-4317-9F16-27CEA71E2083}" destId="{1CE42BE8-522C-4E70-9C88-9D8E8142520A}" srcOrd="0" destOrd="0" presId="urn:microsoft.com/office/officeart/2018/2/layout/IconLabelList"/>
    <dgm:cxn modelId="{86A1DC8B-D87E-46D5-9922-42DDF810924D}" type="presParOf" srcId="{61C6F64E-DCB6-4317-9F16-27CEA71E2083}" destId="{3301A622-B7C6-4AE5-9693-857317121C65}" srcOrd="1" destOrd="0" presId="urn:microsoft.com/office/officeart/2018/2/layout/IconLabelList"/>
    <dgm:cxn modelId="{2863B3A6-4D1E-4B94-8D86-96DE7F65A25C}" type="presParOf" srcId="{61C6F64E-DCB6-4317-9F16-27CEA71E2083}" destId="{4EE5FECB-06BC-49D8-85AA-44DAA16A9235}" srcOrd="2" destOrd="0" presId="urn:microsoft.com/office/officeart/2018/2/layout/IconLabelList"/>
    <dgm:cxn modelId="{2B4E32E6-F5E8-4F43-9EE5-895DAE0A0775}" type="presParOf" srcId="{99C616DD-7A09-417C-81D5-57302CB39DA4}" destId="{0E25F0B9-266D-4A4C-B0B3-70E8DCB1380F}" srcOrd="5" destOrd="0" presId="urn:microsoft.com/office/officeart/2018/2/layout/IconLabelList"/>
    <dgm:cxn modelId="{6AA02032-4EC1-44D4-A4C5-1F6B79D65211}" type="presParOf" srcId="{99C616DD-7A09-417C-81D5-57302CB39DA4}" destId="{CC81BA50-F6C5-4422-8A8E-8F5A0FD81F16}" srcOrd="6" destOrd="0" presId="urn:microsoft.com/office/officeart/2018/2/layout/IconLabelList"/>
    <dgm:cxn modelId="{56902015-04DE-4A46-A9C4-A09C99DE930C}" type="presParOf" srcId="{CC81BA50-F6C5-4422-8A8E-8F5A0FD81F16}" destId="{B6641C0B-8BB0-4CD0-B6B9-588D82EF3FB7}" srcOrd="0" destOrd="0" presId="urn:microsoft.com/office/officeart/2018/2/layout/IconLabelList"/>
    <dgm:cxn modelId="{D1195F9B-554B-44BB-9273-75BE3AAA2BBA}" type="presParOf" srcId="{CC81BA50-F6C5-4422-8A8E-8F5A0FD81F16}" destId="{40BDC84D-D91A-4FA3-B131-681E9ED541BC}" srcOrd="1" destOrd="0" presId="urn:microsoft.com/office/officeart/2018/2/layout/IconLabelList"/>
    <dgm:cxn modelId="{128E288B-96CA-40AC-B206-65F08F8D4F13}" type="presParOf" srcId="{CC81BA50-F6C5-4422-8A8E-8F5A0FD81F16}" destId="{63297FB8-988F-48D8-9E08-AC5DE437812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D01F8-A261-4F36-8DCC-365FDE6FC88F}">
      <dsp:nvSpPr>
        <dsp:cNvPr id="0" name=""/>
        <dsp:cNvSpPr/>
      </dsp:nvSpPr>
      <dsp:spPr>
        <a:xfrm>
          <a:off x="2044800" y="18441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8A93E-4A41-417D-924B-3C654DFF4892}">
      <dsp:nvSpPr>
        <dsp:cNvPr id="0" name=""/>
        <dsp:cNvSpPr/>
      </dsp:nvSpPr>
      <dsp:spPr>
        <a:xfrm>
          <a:off x="2512800" y="65241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B0BC11-57F5-45AD-9AFA-F6D2EC3003F8}">
      <dsp:nvSpPr>
        <dsp:cNvPr id="0" name=""/>
        <dsp:cNvSpPr/>
      </dsp:nvSpPr>
      <dsp:spPr>
        <a:xfrm>
          <a:off x="1342800" y="3064419"/>
          <a:ext cx="360000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Chat robot, a computer program that simulates human conversation, or chat, through artificial intelligence an intelligence chat bot will be used to give information.  </a:t>
          </a:r>
          <a:endParaRPr lang="en-US" sz="1400" kern="1200" dirty="0"/>
        </a:p>
      </dsp:txBody>
      <dsp:txXfrm>
        <a:off x="1342800" y="3064419"/>
        <a:ext cx="3600000" cy="1102500"/>
      </dsp:txXfrm>
    </dsp:sp>
    <dsp:sp modelId="{73A88B91-2912-4C44-8809-0AFC7F4D3C11}">
      <dsp:nvSpPr>
        <dsp:cNvPr id="0" name=""/>
        <dsp:cNvSpPr/>
      </dsp:nvSpPr>
      <dsp:spPr>
        <a:xfrm>
          <a:off x="6274800" y="18441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C3C46-3584-468E-BF7D-620F455D3E3F}">
      <dsp:nvSpPr>
        <dsp:cNvPr id="0" name=""/>
        <dsp:cNvSpPr/>
      </dsp:nvSpPr>
      <dsp:spPr>
        <a:xfrm>
          <a:off x="6742800" y="65241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971AEA-9E8B-4F0B-82E3-88197B7B7650}">
      <dsp:nvSpPr>
        <dsp:cNvPr id="0" name=""/>
        <dsp:cNvSpPr/>
      </dsp:nvSpPr>
      <dsp:spPr>
        <a:xfrm>
          <a:off x="5572800" y="3064419"/>
          <a:ext cx="360000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User asked the queries to chatbot then answer the queries.   </a:t>
          </a:r>
          <a:endParaRPr lang="en-US" sz="1800" kern="1200" dirty="0"/>
        </a:p>
      </dsp:txBody>
      <dsp:txXfrm>
        <a:off x="5572800" y="3064419"/>
        <a:ext cx="3600000" cy="110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573AC-959D-4AD9-9924-7F3FA6E7B620}">
      <dsp:nvSpPr>
        <dsp:cNvPr id="0" name=""/>
        <dsp:cNvSpPr/>
      </dsp:nvSpPr>
      <dsp:spPr>
        <a:xfrm>
          <a:off x="1747800" y="10562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924BCD-98D9-4D22-A664-3F5E4E4D8528}">
      <dsp:nvSpPr>
        <dsp:cNvPr id="0" name=""/>
        <dsp:cNvSpPr/>
      </dsp:nvSpPr>
      <dsp:spPr>
        <a:xfrm>
          <a:off x="559800" y="2670711"/>
          <a:ext cx="432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It provides the seamless customer service. Reduced cost for customer support. Saves the customer time/ It Provide the exceptional customer service at 24/7 available and multiple languages.</a:t>
          </a:r>
          <a:endParaRPr lang="en-US" sz="2000" kern="1200" dirty="0"/>
        </a:p>
      </dsp:txBody>
      <dsp:txXfrm>
        <a:off x="559800" y="2670711"/>
        <a:ext cx="4320000" cy="1575000"/>
      </dsp:txXfrm>
    </dsp:sp>
    <dsp:sp modelId="{E27B2BB8-A367-4D0E-BB7E-9BF99D495AE3}">
      <dsp:nvSpPr>
        <dsp:cNvPr id="0" name=""/>
        <dsp:cNvSpPr/>
      </dsp:nvSpPr>
      <dsp:spPr>
        <a:xfrm>
          <a:off x="6823800" y="10562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DF866-400C-4C6B-897E-63DEF431D2BA}">
      <dsp:nvSpPr>
        <dsp:cNvPr id="0" name=""/>
        <dsp:cNvSpPr/>
      </dsp:nvSpPr>
      <dsp:spPr>
        <a:xfrm>
          <a:off x="5635800" y="2670711"/>
          <a:ext cx="432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chatbot has features like no code deployment, omnichannel messaging support, fall back options, sentiment analysis to add value to conversations.</a:t>
          </a:r>
        </a:p>
      </dsp:txBody>
      <dsp:txXfrm>
        <a:off x="5635800" y="2670711"/>
        <a:ext cx="4320000"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7EA40-2402-4293-A2D0-15EFF5C69134}">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D973F3-1105-41AC-ABF5-33BF90B5ACFF}">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Creating Assistant &amp; Integrate with Flask Web Page </a:t>
          </a:r>
          <a:endParaRPr lang="en-US" sz="1700" kern="1200"/>
        </a:p>
      </dsp:txBody>
      <dsp:txXfrm>
        <a:off x="100682" y="2427484"/>
        <a:ext cx="2370489" cy="720000"/>
      </dsp:txXfrm>
    </dsp:sp>
    <dsp:sp modelId="{772A3520-8CA5-4906-B533-FAFDA37C79C6}">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0F28D4-CE28-4D59-B9D8-310FEBB738B3}">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Build Python Code</a:t>
          </a:r>
          <a:endParaRPr lang="en-US" sz="1700" kern="1200"/>
        </a:p>
      </dsp:txBody>
      <dsp:txXfrm>
        <a:off x="2886007" y="2427484"/>
        <a:ext cx="2370489" cy="720000"/>
      </dsp:txXfrm>
    </dsp:sp>
    <dsp:sp modelId="{1CE42BE8-522C-4E70-9C88-9D8E8142520A}">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E5FECB-06BC-49D8-85AA-44DAA16A9235}">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Build Html code</a:t>
          </a:r>
        </a:p>
      </dsp:txBody>
      <dsp:txXfrm>
        <a:off x="5671332" y="2427484"/>
        <a:ext cx="2370489" cy="720000"/>
      </dsp:txXfrm>
    </dsp:sp>
    <dsp:sp modelId="{B6641C0B-8BB0-4CD0-B6B9-588D82EF3FB7}">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297FB8-988F-48D8-9E08-AC5DE437812B}">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Run the application</a:t>
          </a:r>
        </a:p>
      </dsp:txBody>
      <dsp:txXfrm>
        <a:off x="8456657" y="2427484"/>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58F3-88A1-A615-017E-87FEA8679A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80D66-CDD1-C0DF-7692-446DB19766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E4D03B-2D73-E34E-359B-2AE1C63976A1}"/>
              </a:ext>
            </a:extLst>
          </p:cNvPr>
          <p:cNvSpPr>
            <a:spLocks noGrp="1"/>
          </p:cNvSpPr>
          <p:nvPr>
            <p:ph type="dt" sz="half" idx="10"/>
          </p:nvPr>
        </p:nvSpPr>
        <p:spPr/>
        <p:txBody>
          <a:bodyPr/>
          <a:lstStyle/>
          <a:p>
            <a:fld id="{3937D458-D7E9-4B6B-B6B2-0850A1836946}" type="datetimeFigureOut">
              <a:rPr lang="en-US" smtClean="0"/>
              <a:t>11/18/2022</a:t>
            </a:fld>
            <a:endParaRPr lang="en-US"/>
          </a:p>
        </p:txBody>
      </p:sp>
      <p:sp>
        <p:nvSpPr>
          <p:cNvPr id="5" name="Footer Placeholder 4">
            <a:extLst>
              <a:ext uri="{FF2B5EF4-FFF2-40B4-BE49-F238E27FC236}">
                <a16:creationId xmlns:a16="http://schemas.microsoft.com/office/drawing/2014/main" id="{BB5D78D4-114F-3469-5ABB-CCD221EF37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E064-96C6-AFDF-F3AC-37F546CBC9D0}"/>
              </a:ext>
            </a:extLst>
          </p:cNvPr>
          <p:cNvSpPr>
            <a:spLocks noGrp="1"/>
          </p:cNvSpPr>
          <p:nvPr>
            <p:ph type="sldNum" sz="quarter" idx="12"/>
          </p:nvPr>
        </p:nvSpPr>
        <p:spPr/>
        <p:txBody>
          <a:bodyPr/>
          <a:lstStyle/>
          <a:p>
            <a:fld id="{272D1894-4B7F-4313-9328-90E06B338104}" type="slidenum">
              <a:rPr lang="en-US" smtClean="0"/>
              <a:t>‹#›</a:t>
            </a:fld>
            <a:endParaRPr lang="en-US"/>
          </a:p>
        </p:txBody>
      </p:sp>
    </p:spTree>
    <p:extLst>
      <p:ext uri="{BB962C8B-B14F-4D97-AF65-F5344CB8AC3E}">
        <p14:creationId xmlns:p14="http://schemas.microsoft.com/office/powerpoint/2010/main" val="958447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E370-633D-493E-A97F-86674F5D30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0801D6-0417-6C6C-5012-251959B8E4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50B800-0B3D-3A2C-6569-05658385C68A}"/>
              </a:ext>
            </a:extLst>
          </p:cNvPr>
          <p:cNvSpPr>
            <a:spLocks noGrp="1"/>
          </p:cNvSpPr>
          <p:nvPr>
            <p:ph type="dt" sz="half" idx="10"/>
          </p:nvPr>
        </p:nvSpPr>
        <p:spPr/>
        <p:txBody>
          <a:bodyPr/>
          <a:lstStyle/>
          <a:p>
            <a:fld id="{3937D458-D7E9-4B6B-B6B2-0850A1836946}" type="datetimeFigureOut">
              <a:rPr lang="en-US" smtClean="0"/>
              <a:t>11/18/2022</a:t>
            </a:fld>
            <a:endParaRPr lang="en-US"/>
          </a:p>
        </p:txBody>
      </p:sp>
      <p:sp>
        <p:nvSpPr>
          <p:cNvPr id="5" name="Footer Placeholder 4">
            <a:extLst>
              <a:ext uri="{FF2B5EF4-FFF2-40B4-BE49-F238E27FC236}">
                <a16:creationId xmlns:a16="http://schemas.microsoft.com/office/drawing/2014/main" id="{A5029EAD-7BD6-30EA-9EB2-B20610BCA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11319-140C-05F4-8E6B-4F57585472AF}"/>
              </a:ext>
            </a:extLst>
          </p:cNvPr>
          <p:cNvSpPr>
            <a:spLocks noGrp="1"/>
          </p:cNvSpPr>
          <p:nvPr>
            <p:ph type="sldNum" sz="quarter" idx="12"/>
          </p:nvPr>
        </p:nvSpPr>
        <p:spPr/>
        <p:txBody>
          <a:bodyPr/>
          <a:lstStyle/>
          <a:p>
            <a:fld id="{272D1894-4B7F-4313-9328-90E06B338104}" type="slidenum">
              <a:rPr lang="en-US" smtClean="0"/>
              <a:t>‹#›</a:t>
            </a:fld>
            <a:endParaRPr lang="en-US"/>
          </a:p>
        </p:txBody>
      </p:sp>
    </p:spTree>
    <p:extLst>
      <p:ext uri="{BB962C8B-B14F-4D97-AF65-F5344CB8AC3E}">
        <p14:creationId xmlns:p14="http://schemas.microsoft.com/office/powerpoint/2010/main" val="1202187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E8A006-4A59-BE5E-77D9-540C0AFFAC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BA66A3-C4F9-BEC3-3213-09B6B9629A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A99BA-6BB4-4BD5-FDF9-68B5791DF043}"/>
              </a:ext>
            </a:extLst>
          </p:cNvPr>
          <p:cNvSpPr>
            <a:spLocks noGrp="1"/>
          </p:cNvSpPr>
          <p:nvPr>
            <p:ph type="dt" sz="half" idx="10"/>
          </p:nvPr>
        </p:nvSpPr>
        <p:spPr/>
        <p:txBody>
          <a:bodyPr/>
          <a:lstStyle/>
          <a:p>
            <a:fld id="{3937D458-D7E9-4B6B-B6B2-0850A1836946}" type="datetimeFigureOut">
              <a:rPr lang="en-US" smtClean="0"/>
              <a:t>11/18/2022</a:t>
            </a:fld>
            <a:endParaRPr lang="en-US"/>
          </a:p>
        </p:txBody>
      </p:sp>
      <p:sp>
        <p:nvSpPr>
          <p:cNvPr id="5" name="Footer Placeholder 4">
            <a:extLst>
              <a:ext uri="{FF2B5EF4-FFF2-40B4-BE49-F238E27FC236}">
                <a16:creationId xmlns:a16="http://schemas.microsoft.com/office/drawing/2014/main" id="{C5875EA4-90E6-8701-E031-1FCC69E53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D99641-C31F-81F0-5F7D-F18D1DA82C35}"/>
              </a:ext>
            </a:extLst>
          </p:cNvPr>
          <p:cNvSpPr>
            <a:spLocks noGrp="1"/>
          </p:cNvSpPr>
          <p:nvPr>
            <p:ph type="sldNum" sz="quarter" idx="12"/>
          </p:nvPr>
        </p:nvSpPr>
        <p:spPr/>
        <p:txBody>
          <a:bodyPr/>
          <a:lstStyle/>
          <a:p>
            <a:fld id="{272D1894-4B7F-4313-9328-90E06B338104}" type="slidenum">
              <a:rPr lang="en-US" smtClean="0"/>
              <a:t>‹#›</a:t>
            </a:fld>
            <a:endParaRPr lang="en-US"/>
          </a:p>
        </p:txBody>
      </p:sp>
    </p:spTree>
    <p:extLst>
      <p:ext uri="{BB962C8B-B14F-4D97-AF65-F5344CB8AC3E}">
        <p14:creationId xmlns:p14="http://schemas.microsoft.com/office/powerpoint/2010/main" val="4113284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0C0F-C1AD-6404-4CBC-19700E3837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D39237-C19A-E6FE-FEA3-3869E6AF2C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B866D-4C51-BAFB-E617-A01A9D33D64E}"/>
              </a:ext>
            </a:extLst>
          </p:cNvPr>
          <p:cNvSpPr>
            <a:spLocks noGrp="1"/>
          </p:cNvSpPr>
          <p:nvPr>
            <p:ph type="dt" sz="half" idx="10"/>
          </p:nvPr>
        </p:nvSpPr>
        <p:spPr/>
        <p:txBody>
          <a:bodyPr/>
          <a:lstStyle/>
          <a:p>
            <a:fld id="{3937D458-D7E9-4B6B-B6B2-0850A1836946}" type="datetimeFigureOut">
              <a:rPr lang="en-US" smtClean="0"/>
              <a:t>11/18/2022</a:t>
            </a:fld>
            <a:endParaRPr lang="en-US"/>
          </a:p>
        </p:txBody>
      </p:sp>
      <p:sp>
        <p:nvSpPr>
          <p:cNvPr id="5" name="Footer Placeholder 4">
            <a:extLst>
              <a:ext uri="{FF2B5EF4-FFF2-40B4-BE49-F238E27FC236}">
                <a16:creationId xmlns:a16="http://schemas.microsoft.com/office/drawing/2014/main" id="{2C9B09DF-5D70-6454-FFE5-57C9592E7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1A3BB4-867D-95F3-01BE-B9B456953F6D}"/>
              </a:ext>
            </a:extLst>
          </p:cNvPr>
          <p:cNvSpPr>
            <a:spLocks noGrp="1"/>
          </p:cNvSpPr>
          <p:nvPr>
            <p:ph type="sldNum" sz="quarter" idx="12"/>
          </p:nvPr>
        </p:nvSpPr>
        <p:spPr/>
        <p:txBody>
          <a:bodyPr/>
          <a:lstStyle/>
          <a:p>
            <a:fld id="{272D1894-4B7F-4313-9328-90E06B338104}" type="slidenum">
              <a:rPr lang="en-US" smtClean="0"/>
              <a:t>‹#›</a:t>
            </a:fld>
            <a:endParaRPr lang="en-US"/>
          </a:p>
        </p:txBody>
      </p:sp>
    </p:spTree>
    <p:extLst>
      <p:ext uri="{BB962C8B-B14F-4D97-AF65-F5344CB8AC3E}">
        <p14:creationId xmlns:p14="http://schemas.microsoft.com/office/powerpoint/2010/main" val="425319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11F2-8744-7314-07AB-F76D1F76AE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E94320-7778-E02D-6639-0E4A441EEC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0BC5EF-93D5-0FE8-EF24-12FCD43A2206}"/>
              </a:ext>
            </a:extLst>
          </p:cNvPr>
          <p:cNvSpPr>
            <a:spLocks noGrp="1"/>
          </p:cNvSpPr>
          <p:nvPr>
            <p:ph type="dt" sz="half" idx="10"/>
          </p:nvPr>
        </p:nvSpPr>
        <p:spPr/>
        <p:txBody>
          <a:bodyPr/>
          <a:lstStyle/>
          <a:p>
            <a:fld id="{3937D458-D7E9-4B6B-B6B2-0850A1836946}" type="datetimeFigureOut">
              <a:rPr lang="en-US" smtClean="0"/>
              <a:t>11/18/2022</a:t>
            </a:fld>
            <a:endParaRPr lang="en-US"/>
          </a:p>
        </p:txBody>
      </p:sp>
      <p:sp>
        <p:nvSpPr>
          <p:cNvPr id="5" name="Footer Placeholder 4">
            <a:extLst>
              <a:ext uri="{FF2B5EF4-FFF2-40B4-BE49-F238E27FC236}">
                <a16:creationId xmlns:a16="http://schemas.microsoft.com/office/drawing/2014/main" id="{51642BC5-8241-906B-AC76-D8D0733DE4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4A7D1-7B99-E38F-5B86-1E8C1B455142}"/>
              </a:ext>
            </a:extLst>
          </p:cNvPr>
          <p:cNvSpPr>
            <a:spLocks noGrp="1"/>
          </p:cNvSpPr>
          <p:nvPr>
            <p:ph type="sldNum" sz="quarter" idx="12"/>
          </p:nvPr>
        </p:nvSpPr>
        <p:spPr/>
        <p:txBody>
          <a:bodyPr/>
          <a:lstStyle/>
          <a:p>
            <a:fld id="{272D1894-4B7F-4313-9328-90E06B338104}" type="slidenum">
              <a:rPr lang="en-US" smtClean="0"/>
              <a:t>‹#›</a:t>
            </a:fld>
            <a:endParaRPr lang="en-US"/>
          </a:p>
        </p:txBody>
      </p:sp>
    </p:spTree>
    <p:extLst>
      <p:ext uri="{BB962C8B-B14F-4D97-AF65-F5344CB8AC3E}">
        <p14:creationId xmlns:p14="http://schemas.microsoft.com/office/powerpoint/2010/main" val="4248944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8A8E8-A41B-2E9E-A96F-92F849AD6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101AA2-CF54-F7E0-078C-995FEFD835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F02E6-E240-A343-9FB7-61D31AE492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C95591-F0A3-467D-301F-2D0478409C0B}"/>
              </a:ext>
            </a:extLst>
          </p:cNvPr>
          <p:cNvSpPr>
            <a:spLocks noGrp="1"/>
          </p:cNvSpPr>
          <p:nvPr>
            <p:ph type="dt" sz="half" idx="10"/>
          </p:nvPr>
        </p:nvSpPr>
        <p:spPr/>
        <p:txBody>
          <a:bodyPr/>
          <a:lstStyle/>
          <a:p>
            <a:fld id="{3937D458-D7E9-4B6B-B6B2-0850A1836946}" type="datetimeFigureOut">
              <a:rPr lang="en-US" smtClean="0"/>
              <a:t>11/18/2022</a:t>
            </a:fld>
            <a:endParaRPr lang="en-US"/>
          </a:p>
        </p:txBody>
      </p:sp>
      <p:sp>
        <p:nvSpPr>
          <p:cNvPr id="6" name="Footer Placeholder 5">
            <a:extLst>
              <a:ext uri="{FF2B5EF4-FFF2-40B4-BE49-F238E27FC236}">
                <a16:creationId xmlns:a16="http://schemas.microsoft.com/office/drawing/2014/main" id="{1809276A-5458-EC5F-B04B-3E9129131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7D12C2-C07A-ACDA-FB5F-EC58C96E3812}"/>
              </a:ext>
            </a:extLst>
          </p:cNvPr>
          <p:cNvSpPr>
            <a:spLocks noGrp="1"/>
          </p:cNvSpPr>
          <p:nvPr>
            <p:ph type="sldNum" sz="quarter" idx="12"/>
          </p:nvPr>
        </p:nvSpPr>
        <p:spPr/>
        <p:txBody>
          <a:bodyPr/>
          <a:lstStyle/>
          <a:p>
            <a:fld id="{272D1894-4B7F-4313-9328-90E06B338104}" type="slidenum">
              <a:rPr lang="en-US" smtClean="0"/>
              <a:t>‹#›</a:t>
            </a:fld>
            <a:endParaRPr lang="en-US"/>
          </a:p>
        </p:txBody>
      </p:sp>
    </p:spTree>
    <p:extLst>
      <p:ext uri="{BB962C8B-B14F-4D97-AF65-F5344CB8AC3E}">
        <p14:creationId xmlns:p14="http://schemas.microsoft.com/office/powerpoint/2010/main" val="870315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858D4-894F-940D-2273-286FAD2C95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6C1892-50AD-F484-0FC2-F7772A2AC5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9B329A-7362-F7E0-5D45-959287F4A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C93EE9-06A4-3645-046E-5754EF1682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CDE0A6-591D-12D1-A146-1798A2629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C71C89-C7B1-853C-189A-5CE1E662B5CF}"/>
              </a:ext>
            </a:extLst>
          </p:cNvPr>
          <p:cNvSpPr>
            <a:spLocks noGrp="1"/>
          </p:cNvSpPr>
          <p:nvPr>
            <p:ph type="dt" sz="half" idx="10"/>
          </p:nvPr>
        </p:nvSpPr>
        <p:spPr/>
        <p:txBody>
          <a:bodyPr/>
          <a:lstStyle/>
          <a:p>
            <a:fld id="{3937D458-D7E9-4B6B-B6B2-0850A1836946}" type="datetimeFigureOut">
              <a:rPr lang="en-US" smtClean="0"/>
              <a:t>11/18/2022</a:t>
            </a:fld>
            <a:endParaRPr lang="en-US"/>
          </a:p>
        </p:txBody>
      </p:sp>
      <p:sp>
        <p:nvSpPr>
          <p:cNvPr id="8" name="Footer Placeholder 7">
            <a:extLst>
              <a:ext uri="{FF2B5EF4-FFF2-40B4-BE49-F238E27FC236}">
                <a16:creationId xmlns:a16="http://schemas.microsoft.com/office/drawing/2014/main" id="{185270ED-E68E-8AC5-4FE1-CB1A667564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1C66ED-B6F4-91EF-D331-D3B1A03F5405}"/>
              </a:ext>
            </a:extLst>
          </p:cNvPr>
          <p:cNvSpPr>
            <a:spLocks noGrp="1"/>
          </p:cNvSpPr>
          <p:nvPr>
            <p:ph type="sldNum" sz="quarter" idx="12"/>
          </p:nvPr>
        </p:nvSpPr>
        <p:spPr/>
        <p:txBody>
          <a:bodyPr/>
          <a:lstStyle/>
          <a:p>
            <a:fld id="{272D1894-4B7F-4313-9328-90E06B338104}" type="slidenum">
              <a:rPr lang="en-US" smtClean="0"/>
              <a:t>‹#›</a:t>
            </a:fld>
            <a:endParaRPr lang="en-US"/>
          </a:p>
        </p:txBody>
      </p:sp>
    </p:spTree>
    <p:extLst>
      <p:ext uri="{BB962C8B-B14F-4D97-AF65-F5344CB8AC3E}">
        <p14:creationId xmlns:p14="http://schemas.microsoft.com/office/powerpoint/2010/main" val="2271489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D02A-3F35-CD7B-808A-C5CEBF2ED6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1AC99D-A89F-7623-1965-960F2FEF4385}"/>
              </a:ext>
            </a:extLst>
          </p:cNvPr>
          <p:cNvSpPr>
            <a:spLocks noGrp="1"/>
          </p:cNvSpPr>
          <p:nvPr>
            <p:ph type="dt" sz="half" idx="10"/>
          </p:nvPr>
        </p:nvSpPr>
        <p:spPr/>
        <p:txBody>
          <a:bodyPr/>
          <a:lstStyle/>
          <a:p>
            <a:fld id="{3937D458-D7E9-4B6B-B6B2-0850A1836946}" type="datetimeFigureOut">
              <a:rPr lang="en-US" smtClean="0"/>
              <a:t>11/18/2022</a:t>
            </a:fld>
            <a:endParaRPr lang="en-US"/>
          </a:p>
        </p:txBody>
      </p:sp>
      <p:sp>
        <p:nvSpPr>
          <p:cNvPr id="4" name="Footer Placeholder 3">
            <a:extLst>
              <a:ext uri="{FF2B5EF4-FFF2-40B4-BE49-F238E27FC236}">
                <a16:creationId xmlns:a16="http://schemas.microsoft.com/office/drawing/2014/main" id="{A7510979-335A-98D6-F1FD-3D81B94AC5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161BDC-BF15-5058-7992-D78EF9F6F3A7}"/>
              </a:ext>
            </a:extLst>
          </p:cNvPr>
          <p:cNvSpPr>
            <a:spLocks noGrp="1"/>
          </p:cNvSpPr>
          <p:nvPr>
            <p:ph type="sldNum" sz="quarter" idx="12"/>
          </p:nvPr>
        </p:nvSpPr>
        <p:spPr/>
        <p:txBody>
          <a:bodyPr/>
          <a:lstStyle/>
          <a:p>
            <a:fld id="{272D1894-4B7F-4313-9328-90E06B338104}" type="slidenum">
              <a:rPr lang="en-US" smtClean="0"/>
              <a:t>‹#›</a:t>
            </a:fld>
            <a:endParaRPr lang="en-US"/>
          </a:p>
        </p:txBody>
      </p:sp>
    </p:spTree>
    <p:extLst>
      <p:ext uri="{BB962C8B-B14F-4D97-AF65-F5344CB8AC3E}">
        <p14:creationId xmlns:p14="http://schemas.microsoft.com/office/powerpoint/2010/main" val="395478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8A6B0A-AE9F-8130-2154-EB9FCECF5EA4}"/>
              </a:ext>
            </a:extLst>
          </p:cNvPr>
          <p:cNvSpPr>
            <a:spLocks noGrp="1"/>
          </p:cNvSpPr>
          <p:nvPr>
            <p:ph type="dt" sz="half" idx="10"/>
          </p:nvPr>
        </p:nvSpPr>
        <p:spPr/>
        <p:txBody>
          <a:bodyPr/>
          <a:lstStyle/>
          <a:p>
            <a:fld id="{3937D458-D7E9-4B6B-B6B2-0850A1836946}" type="datetimeFigureOut">
              <a:rPr lang="en-US" smtClean="0"/>
              <a:t>11/18/2022</a:t>
            </a:fld>
            <a:endParaRPr lang="en-US"/>
          </a:p>
        </p:txBody>
      </p:sp>
      <p:sp>
        <p:nvSpPr>
          <p:cNvPr id="3" name="Footer Placeholder 2">
            <a:extLst>
              <a:ext uri="{FF2B5EF4-FFF2-40B4-BE49-F238E27FC236}">
                <a16:creationId xmlns:a16="http://schemas.microsoft.com/office/drawing/2014/main" id="{757493D6-323E-A16D-EB64-988A0BB23D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9202BD-F8BE-7D26-E409-FDBDD1E87144}"/>
              </a:ext>
            </a:extLst>
          </p:cNvPr>
          <p:cNvSpPr>
            <a:spLocks noGrp="1"/>
          </p:cNvSpPr>
          <p:nvPr>
            <p:ph type="sldNum" sz="quarter" idx="12"/>
          </p:nvPr>
        </p:nvSpPr>
        <p:spPr/>
        <p:txBody>
          <a:bodyPr/>
          <a:lstStyle/>
          <a:p>
            <a:fld id="{272D1894-4B7F-4313-9328-90E06B338104}" type="slidenum">
              <a:rPr lang="en-US" smtClean="0"/>
              <a:t>‹#›</a:t>
            </a:fld>
            <a:endParaRPr lang="en-US"/>
          </a:p>
        </p:txBody>
      </p:sp>
    </p:spTree>
    <p:extLst>
      <p:ext uri="{BB962C8B-B14F-4D97-AF65-F5344CB8AC3E}">
        <p14:creationId xmlns:p14="http://schemas.microsoft.com/office/powerpoint/2010/main" val="1742227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D5268-69BE-66AD-CDF0-EAE65A93F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D79018-275E-7FB6-AE29-8D51CE35A7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AAF70B-2909-8810-7A78-4BF1ACFB9D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115EE2-CEFC-48BD-4698-6E7289C68F70}"/>
              </a:ext>
            </a:extLst>
          </p:cNvPr>
          <p:cNvSpPr>
            <a:spLocks noGrp="1"/>
          </p:cNvSpPr>
          <p:nvPr>
            <p:ph type="dt" sz="half" idx="10"/>
          </p:nvPr>
        </p:nvSpPr>
        <p:spPr/>
        <p:txBody>
          <a:bodyPr/>
          <a:lstStyle/>
          <a:p>
            <a:fld id="{3937D458-D7E9-4B6B-B6B2-0850A1836946}" type="datetimeFigureOut">
              <a:rPr lang="en-US" smtClean="0"/>
              <a:t>11/18/2022</a:t>
            </a:fld>
            <a:endParaRPr lang="en-US"/>
          </a:p>
        </p:txBody>
      </p:sp>
      <p:sp>
        <p:nvSpPr>
          <p:cNvPr id="6" name="Footer Placeholder 5">
            <a:extLst>
              <a:ext uri="{FF2B5EF4-FFF2-40B4-BE49-F238E27FC236}">
                <a16:creationId xmlns:a16="http://schemas.microsoft.com/office/drawing/2014/main" id="{D716DE13-441B-C57A-68BA-A1694CEE2B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1386E-39C9-987E-6946-22252D5B31C4}"/>
              </a:ext>
            </a:extLst>
          </p:cNvPr>
          <p:cNvSpPr>
            <a:spLocks noGrp="1"/>
          </p:cNvSpPr>
          <p:nvPr>
            <p:ph type="sldNum" sz="quarter" idx="12"/>
          </p:nvPr>
        </p:nvSpPr>
        <p:spPr/>
        <p:txBody>
          <a:bodyPr/>
          <a:lstStyle/>
          <a:p>
            <a:fld id="{272D1894-4B7F-4313-9328-90E06B338104}" type="slidenum">
              <a:rPr lang="en-US" smtClean="0"/>
              <a:t>‹#›</a:t>
            </a:fld>
            <a:endParaRPr lang="en-US"/>
          </a:p>
        </p:txBody>
      </p:sp>
    </p:spTree>
    <p:extLst>
      <p:ext uri="{BB962C8B-B14F-4D97-AF65-F5344CB8AC3E}">
        <p14:creationId xmlns:p14="http://schemas.microsoft.com/office/powerpoint/2010/main" val="344361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A337-E10F-0BFA-FE21-0FFE85ABC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5D0BA4-3B40-8C54-3CCF-38B4B99DDA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91811E-97CE-66A7-4E65-285ACE57E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DC58B9-6412-79F3-6B32-C9D8F65DE3D6}"/>
              </a:ext>
            </a:extLst>
          </p:cNvPr>
          <p:cNvSpPr>
            <a:spLocks noGrp="1"/>
          </p:cNvSpPr>
          <p:nvPr>
            <p:ph type="dt" sz="half" idx="10"/>
          </p:nvPr>
        </p:nvSpPr>
        <p:spPr/>
        <p:txBody>
          <a:bodyPr/>
          <a:lstStyle/>
          <a:p>
            <a:fld id="{3937D458-D7E9-4B6B-B6B2-0850A1836946}" type="datetimeFigureOut">
              <a:rPr lang="en-US" smtClean="0"/>
              <a:t>11/18/2022</a:t>
            </a:fld>
            <a:endParaRPr lang="en-US"/>
          </a:p>
        </p:txBody>
      </p:sp>
      <p:sp>
        <p:nvSpPr>
          <p:cNvPr id="6" name="Footer Placeholder 5">
            <a:extLst>
              <a:ext uri="{FF2B5EF4-FFF2-40B4-BE49-F238E27FC236}">
                <a16:creationId xmlns:a16="http://schemas.microsoft.com/office/drawing/2014/main" id="{A8D55EF7-D03C-2507-D635-032DBB97D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C6D367-2FB1-C375-91DD-4FDDE5939DB0}"/>
              </a:ext>
            </a:extLst>
          </p:cNvPr>
          <p:cNvSpPr>
            <a:spLocks noGrp="1"/>
          </p:cNvSpPr>
          <p:nvPr>
            <p:ph type="sldNum" sz="quarter" idx="12"/>
          </p:nvPr>
        </p:nvSpPr>
        <p:spPr/>
        <p:txBody>
          <a:bodyPr/>
          <a:lstStyle/>
          <a:p>
            <a:fld id="{272D1894-4B7F-4313-9328-90E06B338104}" type="slidenum">
              <a:rPr lang="en-US" smtClean="0"/>
              <a:t>‹#›</a:t>
            </a:fld>
            <a:endParaRPr lang="en-US"/>
          </a:p>
        </p:txBody>
      </p:sp>
    </p:spTree>
    <p:extLst>
      <p:ext uri="{BB962C8B-B14F-4D97-AF65-F5344CB8AC3E}">
        <p14:creationId xmlns:p14="http://schemas.microsoft.com/office/powerpoint/2010/main" val="988106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CD0A33-A2E6-7B58-12BC-05CAAD89DC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37CCFB-2EFD-4097-9A87-F6AAD5BD18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759859-EB05-2DBF-F4FE-0D150F6D4F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7D458-D7E9-4B6B-B6B2-0850A1836946}" type="datetimeFigureOut">
              <a:rPr lang="en-US" smtClean="0"/>
              <a:t>11/18/2022</a:t>
            </a:fld>
            <a:endParaRPr lang="en-US"/>
          </a:p>
        </p:txBody>
      </p:sp>
      <p:sp>
        <p:nvSpPr>
          <p:cNvPr id="5" name="Footer Placeholder 4">
            <a:extLst>
              <a:ext uri="{FF2B5EF4-FFF2-40B4-BE49-F238E27FC236}">
                <a16:creationId xmlns:a16="http://schemas.microsoft.com/office/drawing/2014/main" id="{FE278F9D-34AB-C122-0D84-ED7F3DC70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288CDD-E2FB-5EFF-B77A-45D452BAB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2D1894-4B7F-4313-9328-90E06B338104}" type="slidenum">
              <a:rPr lang="en-US" smtClean="0"/>
              <a:t>‹#›</a:t>
            </a:fld>
            <a:endParaRPr lang="en-US"/>
          </a:p>
        </p:txBody>
      </p:sp>
    </p:spTree>
    <p:extLst>
      <p:ext uri="{BB962C8B-B14F-4D97-AF65-F5344CB8AC3E}">
        <p14:creationId xmlns:p14="http://schemas.microsoft.com/office/powerpoint/2010/main" val="196781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thebluediamondgallery.com/wooden-tile/t/thank-you.html" TargetMode="External"/><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Digital graphs and numbers in 3D">
            <a:extLst>
              <a:ext uri="{FF2B5EF4-FFF2-40B4-BE49-F238E27FC236}">
                <a16:creationId xmlns:a16="http://schemas.microsoft.com/office/drawing/2014/main" id="{4FA5D763-BD42-4990-E16C-4F5745472364}"/>
              </a:ext>
            </a:extLst>
          </p:cNvPr>
          <p:cNvPicPr>
            <a:picLocks noChangeAspect="1"/>
          </p:cNvPicPr>
          <p:nvPr/>
        </p:nvPicPr>
        <p:blipFill rotWithShape="1">
          <a:blip r:embed="rId2">
            <a:alphaModFix amt="60000"/>
          </a:blip>
          <a:srcRect t="9783" b="5948"/>
          <a:stretch/>
        </p:blipFill>
        <p:spPr>
          <a:xfrm>
            <a:off x="-1" y="10"/>
            <a:ext cx="12192001" cy="6857990"/>
          </a:xfrm>
          <a:prstGeom prst="rect">
            <a:avLst/>
          </a:prstGeom>
        </p:spPr>
      </p:pic>
      <p:sp>
        <p:nvSpPr>
          <p:cNvPr id="2" name="Title 1">
            <a:extLst>
              <a:ext uri="{FF2B5EF4-FFF2-40B4-BE49-F238E27FC236}">
                <a16:creationId xmlns:a16="http://schemas.microsoft.com/office/drawing/2014/main" id="{386211E3-450B-A22B-9480-3DA05EF7716A}"/>
              </a:ext>
            </a:extLst>
          </p:cNvPr>
          <p:cNvSpPr>
            <a:spLocks noGrp="1"/>
          </p:cNvSpPr>
          <p:nvPr>
            <p:ph type="ctrTitle"/>
          </p:nvPr>
        </p:nvSpPr>
        <p:spPr>
          <a:xfrm>
            <a:off x="1198181" y="1122363"/>
            <a:ext cx="9795637" cy="2220775"/>
          </a:xfrm>
        </p:spPr>
        <p:txBody>
          <a:bodyPr>
            <a:normAutofit/>
          </a:bodyPr>
          <a:lstStyle/>
          <a:p>
            <a:r>
              <a:rPr lang="en-US" sz="5200" b="1" u="sng">
                <a:solidFill>
                  <a:srgbClr val="FFFFFF"/>
                </a:solidFill>
              </a:rPr>
              <a:t>AI BASED DISC0URSE FOR BANKING INDUSTRY</a:t>
            </a:r>
          </a:p>
        </p:txBody>
      </p:sp>
      <p:sp>
        <p:nvSpPr>
          <p:cNvPr id="3" name="Subtitle 2">
            <a:extLst>
              <a:ext uri="{FF2B5EF4-FFF2-40B4-BE49-F238E27FC236}">
                <a16:creationId xmlns:a16="http://schemas.microsoft.com/office/drawing/2014/main" id="{549005A4-1C9E-0103-DD1F-5761AA24A637}"/>
              </a:ext>
            </a:extLst>
          </p:cNvPr>
          <p:cNvSpPr>
            <a:spLocks noGrp="1"/>
          </p:cNvSpPr>
          <p:nvPr>
            <p:ph type="subTitle" idx="1"/>
          </p:nvPr>
        </p:nvSpPr>
        <p:spPr>
          <a:xfrm>
            <a:off x="1198181" y="3514853"/>
            <a:ext cx="9795637" cy="2057043"/>
          </a:xfrm>
        </p:spPr>
        <p:txBody>
          <a:bodyPr>
            <a:normAutofit/>
          </a:bodyPr>
          <a:lstStyle/>
          <a:p>
            <a:r>
              <a:rPr lang="en-US">
                <a:solidFill>
                  <a:srgbClr val="FFFFFF"/>
                </a:solidFill>
              </a:rPr>
              <a:t>					TEAM ID: PNT2022TMID48085</a:t>
            </a:r>
          </a:p>
          <a:p>
            <a:r>
              <a:rPr lang="en-US">
                <a:solidFill>
                  <a:srgbClr val="FFFFFF"/>
                </a:solidFill>
              </a:rPr>
              <a:t>				NAME: R.valliyappan</a:t>
            </a:r>
          </a:p>
          <a:p>
            <a:r>
              <a:rPr lang="en-US">
                <a:solidFill>
                  <a:srgbClr val="FFFFFF"/>
                </a:solidFill>
              </a:rPr>
              <a:t>				REG.NO: 912419104036</a:t>
            </a:r>
          </a:p>
          <a:p>
            <a:endParaRPr lang="en-US">
              <a:solidFill>
                <a:srgbClr val="FFFFFF"/>
              </a:solidFill>
            </a:endParaRPr>
          </a:p>
        </p:txBody>
      </p:sp>
    </p:spTree>
    <p:extLst>
      <p:ext uri="{BB962C8B-B14F-4D97-AF65-F5344CB8AC3E}">
        <p14:creationId xmlns:p14="http://schemas.microsoft.com/office/powerpoint/2010/main" val="2093925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7BED-BFD4-ECF9-4136-90210CDC620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EMPATHY MAP</a:t>
            </a:r>
            <a:endParaRPr lang="en-US" sz="3600" kern="1200">
              <a:solidFill>
                <a:srgbClr val="FFFFFF"/>
              </a:solidFill>
              <a:latin typeface="+mj-lt"/>
              <a:ea typeface="+mj-ea"/>
              <a:cs typeface="+mj-cs"/>
            </a:endParaRPr>
          </a:p>
        </p:txBody>
      </p:sp>
      <p:pic>
        <p:nvPicPr>
          <p:cNvPr id="4" name="Content Placeholder 4">
            <a:extLst>
              <a:ext uri="{FF2B5EF4-FFF2-40B4-BE49-F238E27FC236}">
                <a16:creationId xmlns:a16="http://schemas.microsoft.com/office/drawing/2014/main" id="{9BF7F4FF-6DF0-4763-B690-34B551BB1F1C}"/>
              </a:ext>
            </a:extLst>
          </p:cNvPr>
          <p:cNvPicPr>
            <a:picLocks noGrp="1" noChangeAspect="1"/>
          </p:cNvPicPr>
          <p:nvPr>
            <p:ph idx="1"/>
          </p:nvPr>
        </p:nvPicPr>
        <p:blipFill>
          <a:blip r:embed="rId2"/>
          <a:stretch>
            <a:fillRect/>
          </a:stretch>
        </p:blipFill>
        <p:spPr>
          <a:xfrm>
            <a:off x="4777316" y="1342770"/>
            <a:ext cx="6780700" cy="4170130"/>
          </a:xfrm>
          <a:prstGeom prst="rect">
            <a:avLst/>
          </a:prstGeom>
        </p:spPr>
      </p:pic>
    </p:spTree>
    <p:extLst>
      <p:ext uri="{BB962C8B-B14F-4D97-AF65-F5344CB8AC3E}">
        <p14:creationId xmlns:p14="http://schemas.microsoft.com/office/powerpoint/2010/main" val="1995608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E2EA1-3EF5-4686-2C20-E2DAB0EB52F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b="1" kern="1200">
                <a:solidFill>
                  <a:srgbClr val="FFFFFF"/>
                </a:solidFill>
                <a:latin typeface="+mj-lt"/>
                <a:ea typeface="+mj-ea"/>
                <a:cs typeface="+mj-cs"/>
              </a:rPr>
              <a:t>BRAINSTROMING &amp; IDEATION</a:t>
            </a:r>
            <a:endParaRPr lang="en-US" sz="2800" kern="1200">
              <a:solidFill>
                <a:srgbClr val="FFFFFF"/>
              </a:solidFill>
              <a:latin typeface="+mj-lt"/>
              <a:ea typeface="+mj-ea"/>
              <a:cs typeface="+mj-cs"/>
            </a:endParaRPr>
          </a:p>
        </p:txBody>
      </p:sp>
      <p:pic>
        <p:nvPicPr>
          <p:cNvPr id="5" name="Content Placeholder 4" descr="Diagram&#10;&#10;Description automatically generated">
            <a:extLst>
              <a:ext uri="{FF2B5EF4-FFF2-40B4-BE49-F238E27FC236}">
                <a16:creationId xmlns:a16="http://schemas.microsoft.com/office/drawing/2014/main" id="{F07BC5BD-DFA8-F10E-F530-6DA16C70F3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6302" y="643466"/>
            <a:ext cx="6102728" cy="5568739"/>
          </a:xfrm>
          <a:prstGeom prst="rect">
            <a:avLst/>
          </a:prstGeom>
        </p:spPr>
      </p:pic>
    </p:spTree>
    <p:extLst>
      <p:ext uri="{BB962C8B-B14F-4D97-AF65-F5344CB8AC3E}">
        <p14:creationId xmlns:p14="http://schemas.microsoft.com/office/powerpoint/2010/main" val="4292030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A8D6AA-B217-BF58-2674-19680E8F477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b="1" kern="1200">
                <a:solidFill>
                  <a:srgbClr val="FFFFFF"/>
                </a:solidFill>
                <a:latin typeface="+mj-lt"/>
                <a:ea typeface="+mj-ea"/>
                <a:cs typeface="+mj-cs"/>
              </a:rPr>
              <a:t>BRAINSTROMING &amp; IDEATION</a:t>
            </a:r>
            <a:endParaRPr lang="en-US" sz="28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8F83244B-7289-42D8-BD0C-1A055EEE55C7}"/>
              </a:ext>
            </a:extLst>
          </p:cNvPr>
          <p:cNvPicPr>
            <a:picLocks noGrp="1" noChangeAspect="1"/>
          </p:cNvPicPr>
          <p:nvPr>
            <p:ph idx="1"/>
          </p:nvPr>
        </p:nvPicPr>
        <p:blipFill rotWithShape="1">
          <a:blip r:embed="rId2"/>
          <a:srcRect l="20094" t="5860" r="4834" b="17575"/>
          <a:stretch/>
        </p:blipFill>
        <p:spPr>
          <a:xfrm>
            <a:off x="4777316" y="791281"/>
            <a:ext cx="6780700" cy="5273109"/>
          </a:xfrm>
          <a:prstGeom prst="rect">
            <a:avLst/>
          </a:prstGeom>
        </p:spPr>
      </p:pic>
    </p:spTree>
    <p:extLst>
      <p:ext uri="{BB962C8B-B14F-4D97-AF65-F5344CB8AC3E}">
        <p14:creationId xmlns:p14="http://schemas.microsoft.com/office/powerpoint/2010/main" val="3318331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DD1BD5-6EA2-5025-4025-6CAD44EAE45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b="1" kern="1200">
                <a:solidFill>
                  <a:srgbClr val="FFFFFF"/>
                </a:solidFill>
                <a:latin typeface="+mj-lt"/>
                <a:ea typeface="+mj-ea"/>
                <a:cs typeface="+mj-cs"/>
              </a:rPr>
              <a:t>BRAINSTROMING &amp; IDEATION</a:t>
            </a:r>
            <a:endParaRPr lang="en-US" sz="2800" kern="1200">
              <a:solidFill>
                <a:srgbClr val="FFFFFF"/>
              </a:solidFill>
              <a:latin typeface="+mj-lt"/>
              <a:ea typeface="+mj-ea"/>
              <a:cs typeface="+mj-cs"/>
            </a:endParaRPr>
          </a:p>
        </p:txBody>
      </p:sp>
      <p:pic>
        <p:nvPicPr>
          <p:cNvPr id="6" name="Content Placeholder 7">
            <a:extLst>
              <a:ext uri="{FF2B5EF4-FFF2-40B4-BE49-F238E27FC236}">
                <a16:creationId xmlns:a16="http://schemas.microsoft.com/office/drawing/2014/main" id="{D36FC496-86E6-4556-9D43-6117B65DC2F6}"/>
              </a:ext>
            </a:extLst>
          </p:cNvPr>
          <p:cNvPicPr>
            <a:picLocks noGrp="1" noChangeAspect="1"/>
          </p:cNvPicPr>
          <p:nvPr>
            <p:ph idx="1"/>
          </p:nvPr>
        </p:nvPicPr>
        <p:blipFill>
          <a:blip r:embed="rId2"/>
          <a:stretch>
            <a:fillRect/>
          </a:stretch>
        </p:blipFill>
        <p:spPr>
          <a:xfrm>
            <a:off x="5438984" y="643466"/>
            <a:ext cx="5457363" cy="5568739"/>
          </a:xfrm>
          <a:prstGeom prst="rect">
            <a:avLst/>
          </a:prstGeom>
        </p:spPr>
      </p:pic>
    </p:spTree>
    <p:extLst>
      <p:ext uri="{BB962C8B-B14F-4D97-AF65-F5344CB8AC3E}">
        <p14:creationId xmlns:p14="http://schemas.microsoft.com/office/powerpoint/2010/main" val="95612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069F7-3B1C-9323-4BFD-3C93A160944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PROBLEM SOLUTION FIT</a:t>
            </a:r>
            <a:endParaRPr lang="en-US" sz="3600" kern="1200">
              <a:solidFill>
                <a:srgbClr val="FFFFFF"/>
              </a:solidFill>
              <a:latin typeface="+mj-lt"/>
              <a:ea typeface="+mj-ea"/>
              <a:cs typeface="+mj-cs"/>
            </a:endParaRPr>
          </a:p>
        </p:txBody>
      </p:sp>
      <p:pic>
        <p:nvPicPr>
          <p:cNvPr id="4" name="Content Placeholder 4">
            <a:extLst>
              <a:ext uri="{FF2B5EF4-FFF2-40B4-BE49-F238E27FC236}">
                <a16:creationId xmlns:a16="http://schemas.microsoft.com/office/drawing/2014/main" id="{F049330E-75A1-4BBA-A952-F8DC4C97F996}"/>
              </a:ext>
            </a:extLst>
          </p:cNvPr>
          <p:cNvPicPr>
            <a:picLocks noGrp="1" noChangeAspect="1"/>
          </p:cNvPicPr>
          <p:nvPr>
            <p:ph idx="1"/>
          </p:nvPr>
        </p:nvPicPr>
        <p:blipFill>
          <a:blip r:embed="rId2"/>
          <a:stretch>
            <a:fillRect/>
          </a:stretch>
        </p:blipFill>
        <p:spPr>
          <a:xfrm>
            <a:off x="4777316" y="1029163"/>
            <a:ext cx="6780700" cy="4797345"/>
          </a:xfrm>
          <a:prstGeom prst="rect">
            <a:avLst/>
          </a:prstGeom>
        </p:spPr>
      </p:pic>
    </p:spTree>
    <p:extLst>
      <p:ext uri="{BB962C8B-B14F-4D97-AF65-F5344CB8AC3E}">
        <p14:creationId xmlns:p14="http://schemas.microsoft.com/office/powerpoint/2010/main" val="2678758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E921E1-25A5-7CEE-7B18-7800D385C06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b="1" kern="1200">
                <a:solidFill>
                  <a:srgbClr val="FFFFFF"/>
                </a:solidFill>
                <a:latin typeface="+mj-lt"/>
                <a:ea typeface="+mj-ea"/>
                <a:cs typeface="+mj-cs"/>
              </a:rPr>
              <a:t>SOLUTION ARCHITECTURE</a:t>
            </a:r>
            <a:endParaRPr lang="en-US" sz="31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26648748-77C9-498C-98D0-22F218E000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321210"/>
            <a:ext cx="6780700" cy="421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755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6500-62BE-3FD2-EF98-747284407156}"/>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FUNCTIONAL REQUIREMENT</a:t>
            </a:r>
            <a:endParaRPr lang="en-US" dirty="0"/>
          </a:p>
        </p:txBody>
      </p:sp>
      <p:sp>
        <p:nvSpPr>
          <p:cNvPr id="3" name="Content Placeholder 2">
            <a:extLst>
              <a:ext uri="{FF2B5EF4-FFF2-40B4-BE49-F238E27FC236}">
                <a16:creationId xmlns:a16="http://schemas.microsoft.com/office/drawing/2014/main" id="{D3762780-5C93-9D34-BA01-FF4999DBA9FE}"/>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746CA2BF-2D76-08D1-8D14-26ADC7EE5E32}"/>
              </a:ext>
            </a:extLst>
          </p:cNvPr>
          <p:cNvSpPr txBox="1"/>
          <p:nvPr/>
        </p:nvSpPr>
        <p:spPr>
          <a:xfrm>
            <a:off x="2092037" y="2708632"/>
            <a:ext cx="6096000" cy="2862322"/>
          </a:xfrm>
          <a:prstGeom prst="rect">
            <a:avLst/>
          </a:prstGeom>
          <a:noFill/>
        </p:spPr>
        <p:txBody>
          <a:bodyPr wrap="square">
            <a:spAutoFit/>
          </a:bodyPr>
          <a:lstStyle/>
          <a:p>
            <a:r>
              <a:rPr lang="en-US" sz="2000" dirty="0"/>
              <a:t>Creating the Savings account actions</a:t>
            </a:r>
          </a:p>
          <a:p>
            <a:endParaRPr lang="en-US" sz="2000" dirty="0"/>
          </a:p>
          <a:p>
            <a:r>
              <a:rPr lang="en-US" sz="2000" dirty="0"/>
              <a:t>Creating the Current account actions</a:t>
            </a:r>
          </a:p>
          <a:p>
            <a:endParaRPr lang="en-US" sz="2000" dirty="0"/>
          </a:p>
          <a:p>
            <a:r>
              <a:rPr lang="en-US" sz="2000" dirty="0"/>
              <a:t>Creating the loan account actions</a:t>
            </a:r>
          </a:p>
          <a:p>
            <a:endParaRPr lang="en-US" sz="2000" dirty="0"/>
          </a:p>
          <a:p>
            <a:r>
              <a:rPr lang="en-US" sz="2000" dirty="0"/>
              <a:t>Creating the general query account actions</a:t>
            </a:r>
          </a:p>
          <a:p>
            <a:endParaRPr lang="en-US" sz="2000" dirty="0"/>
          </a:p>
          <a:p>
            <a:r>
              <a:rPr lang="en-US" sz="2000" dirty="0"/>
              <a:t>Creating the net banking account actions</a:t>
            </a:r>
          </a:p>
        </p:txBody>
      </p:sp>
    </p:spTree>
    <p:extLst>
      <p:ext uri="{BB962C8B-B14F-4D97-AF65-F5344CB8AC3E}">
        <p14:creationId xmlns:p14="http://schemas.microsoft.com/office/powerpoint/2010/main" val="3833987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BDB7-7A35-7FD5-E4A3-1E8384D5DCFF}"/>
              </a:ext>
            </a:extLst>
          </p:cNvPr>
          <p:cNvSpPr>
            <a:spLocks noGrp="1"/>
          </p:cNvSpPr>
          <p:nvPr>
            <p:ph type="title"/>
          </p:nvPr>
        </p:nvSpPr>
        <p:spPr/>
        <p:txBody>
          <a:bodyPr>
            <a:normAutofit fontScale="90000"/>
          </a:bodyPr>
          <a:lstStyle/>
          <a:p>
            <a:br>
              <a:rPr lang="en-US" dirty="0"/>
            </a:br>
            <a:br>
              <a:rPr lang="en-US" dirty="0"/>
            </a:br>
            <a:r>
              <a:rPr lang="en-US" sz="4400" b="1" dirty="0">
                <a:latin typeface="Times New Roman" panose="02020603050405020304" pitchFamily="18" charset="0"/>
                <a:cs typeface="Times New Roman" panose="02020603050405020304" pitchFamily="18" charset="0"/>
              </a:rPr>
              <a:t>NON</a:t>
            </a:r>
            <a:r>
              <a:rPr lang="en-IN" sz="4400" b="1" dirty="0">
                <a:latin typeface="Times New Roman" panose="02020603050405020304" pitchFamily="18" charset="0"/>
                <a:cs typeface="Times New Roman" panose="02020603050405020304" pitchFamily="18" charset="0"/>
              </a:rPr>
              <a:t>FUNCTIONAL REQUIREMENT</a:t>
            </a:r>
            <a:br>
              <a:rPr lang="en-IN" b="1" dirty="0"/>
            </a:br>
            <a:br>
              <a:rPr lang="en-IN" dirty="0"/>
            </a:br>
            <a:r>
              <a:rPr lang="en-IN" dirty="0"/>
              <a:t> </a:t>
            </a:r>
            <a:endParaRPr lang="en-US" dirty="0"/>
          </a:p>
        </p:txBody>
      </p:sp>
      <p:sp>
        <p:nvSpPr>
          <p:cNvPr id="3" name="Content Placeholder 2">
            <a:extLst>
              <a:ext uri="{FF2B5EF4-FFF2-40B4-BE49-F238E27FC236}">
                <a16:creationId xmlns:a16="http://schemas.microsoft.com/office/drawing/2014/main" id="{F3F88BF4-85A0-4DCC-42A2-547AADD9E78C}"/>
              </a:ext>
            </a:extLst>
          </p:cNvPr>
          <p:cNvSpPr>
            <a:spLocks noGrp="1"/>
          </p:cNvSpPr>
          <p:nvPr>
            <p:ph idx="1"/>
          </p:nvPr>
        </p:nvSpPr>
        <p:spPr/>
        <p:txBody>
          <a:bodyPr/>
          <a:lstStyle/>
          <a:p>
            <a:pPr algn="just">
              <a:lnSpc>
                <a:spcPct val="150000"/>
              </a:lnSpc>
            </a:pPr>
            <a:r>
              <a:rPr lang="en-US" dirty="0">
                <a:latin typeface="Times New Roman" panose="02020603050405020304" pitchFamily="18" charset="0"/>
                <a:cs typeface="Times New Roman" panose="02020603050405020304" pitchFamily="18" charset="0"/>
              </a:rPr>
              <a:t>The system shall handle multiple users inputs, If two or more students are chatting with the bot, none of the students has to wait too long to be answered by the system. </a:t>
            </a:r>
          </a:p>
          <a:p>
            <a:endParaRPr lang="en-US" dirty="0"/>
          </a:p>
          <a:p>
            <a:r>
              <a:rPr lang="en-US" dirty="0">
                <a:latin typeface="Times New Roman" panose="02020603050405020304" pitchFamily="18" charset="0"/>
                <a:cs typeface="Times New Roman" panose="02020603050405020304" pitchFamily="18" charset="0"/>
              </a:rPr>
              <a:t>The system should prevent abusive language</a:t>
            </a:r>
            <a:endParaRPr lang="en-US" dirty="0"/>
          </a:p>
          <a:p>
            <a:endParaRPr lang="en-US" dirty="0"/>
          </a:p>
        </p:txBody>
      </p:sp>
    </p:spTree>
    <p:extLst>
      <p:ext uri="{BB962C8B-B14F-4D97-AF65-F5344CB8AC3E}">
        <p14:creationId xmlns:p14="http://schemas.microsoft.com/office/powerpoint/2010/main" val="3334231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A41009-4C98-7564-D531-AF9ED36CBF7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DATA FLOW DIAGRAMS</a:t>
            </a:r>
            <a:endParaRPr lang="en-US" sz="36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099060AA-C68C-4B96-8A8B-B333E85F509B}"/>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r="18436"/>
          <a:stretch/>
        </p:blipFill>
        <p:spPr bwMode="auto">
          <a:xfrm>
            <a:off x="4777316" y="871481"/>
            <a:ext cx="6780700" cy="5112709"/>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769476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6CF2B-0253-08AE-65C7-503284DA4D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DATA FLOW DIAGRAMS</a:t>
            </a:r>
            <a:endParaRPr lang="en-US" sz="32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5723822B-E342-4919-B117-0795CCC5DF02}"/>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6717" t="3437" r="23066" b="6826"/>
          <a:stretch/>
        </p:blipFill>
        <p:spPr bwMode="auto">
          <a:xfrm>
            <a:off x="2461709" y="2055055"/>
            <a:ext cx="6058759" cy="4394199"/>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83755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34E06B-33C9-E204-9863-38B918CC06EA}"/>
              </a:ext>
            </a:extLst>
          </p:cNvPr>
          <p:cNvSpPr>
            <a:spLocks noGrp="1"/>
          </p:cNvSpPr>
          <p:nvPr>
            <p:ph type="title"/>
          </p:nvPr>
        </p:nvSpPr>
        <p:spPr>
          <a:xfrm>
            <a:off x="838199" y="548464"/>
            <a:ext cx="3807187" cy="2228074"/>
          </a:xfrm>
        </p:spPr>
        <p:txBody>
          <a:bodyPr>
            <a:normAutofit/>
          </a:bodyPr>
          <a:lstStyle/>
          <a:p>
            <a:r>
              <a:rPr lang="en-US" sz="4000"/>
              <a:t>TECHNOLOGY &amp; DOMAIN</a:t>
            </a:r>
          </a:p>
        </p:txBody>
      </p:sp>
      <p:sp>
        <p:nvSpPr>
          <p:cNvPr id="3" name="Content Placeholder 2">
            <a:extLst>
              <a:ext uri="{FF2B5EF4-FFF2-40B4-BE49-F238E27FC236}">
                <a16:creationId xmlns:a16="http://schemas.microsoft.com/office/drawing/2014/main" id="{F2DCE4A1-2CC0-5DB0-E3B4-2EF8A8B517DC}"/>
              </a:ext>
            </a:extLst>
          </p:cNvPr>
          <p:cNvSpPr>
            <a:spLocks noGrp="1"/>
          </p:cNvSpPr>
          <p:nvPr>
            <p:ph idx="1"/>
          </p:nvPr>
        </p:nvSpPr>
        <p:spPr>
          <a:xfrm>
            <a:off x="838201" y="2962279"/>
            <a:ext cx="3799425" cy="3143241"/>
          </a:xfrm>
        </p:spPr>
        <p:txBody>
          <a:bodyPr>
            <a:normAutofit/>
          </a:bodyPr>
          <a:lstStyle/>
          <a:p>
            <a:r>
              <a:rPr lang="en-US" sz="2000">
                <a:latin typeface="Times New Roman" panose="02020603050405020304" pitchFamily="18" charset="0"/>
                <a:cs typeface="Times New Roman" panose="02020603050405020304" pitchFamily="18" charset="0"/>
              </a:rPr>
              <a:t>Artificial Intelligence</a:t>
            </a:r>
          </a:p>
          <a:p>
            <a:pPr marL="0" indent="0">
              <a:buNone/>
            </a:pPr>
            <a:r>
              <a:rPr lang="en-US" sz="2000" b="1">
                <a:latin typeface="Times New Roman" panose="02020603050405020304" pitchFamily="18" charset="0"/>
                <a:cs typeface="Times New Roman" panose="02020603050405020304" pitchFamily="18" charset="0"/>
              </a:rPr>
              <a:t>Domain : </a:t>
            </a:r>
            <a:r>
              <a:rPr lang="en-US" sz="2000">
                <a:latin typeface="Times New Roman" panose="02020603050405020304" pitchFamily="18" charset="0"/>
                <a:cs typeface="Times New Roman" panose="02020603050405020304" pitchFamily="18" charset="0"/>
              </a:rPr>
              <a:t>Banking &amp; Finance</a:t>
            </a:r>
            <a:endParaRPr lang="en-IN" sz="2000" b="1">
              <a:latin typeface="Times New Roman" panose="02020603050405020304" pitchFamily="18" charset="0"/>
              <a:cs typeface="Times New Roman" panose="02020603050405020304" pitchFamily="18" charset="0"/>
            </a:endParaRPr>
          </a:p>
          <a:p>
            <a:endParaRPr lang="en-US" sz="2000"/>
          </a:p>
        </p:txBody>
      </p:sp>
      <p:pic>
        <p:nvPicPr>
          <p:cNvPr id="5" name="Picture 4" descr="A robot using a laptop sitting on a blue chair">
            <a:extLst>
              <a:ext uri="{FF2B5EF4-FFF2-40B4-BE49-F238E27FC236}">
                <a16:creationId xmlns:a16="http://schemas.microsoft.com/office/drawing/2014/main" id="{9B570435-B224-A4D1-68C5-58B84095F65A}"/>
              </a:ext>
            </a:extLst>
          </p:cNvPr>
          <p:cNvPicPr>
            <a:picLocks noChangeAspect="1"/>
          </p:cNvPicPr>
          <p:nvPr/>
        </p:nvPicPr>
        <p:blipFill rotWithShape="1">
          <a:blip r:embed="rId2"/>
          <a:srcRect l="41096"/>
          <a:stretch/>
        </p:blipFill>
        <p:spPr>
          <a:xfrm>
            <a:off x="5010386" y="10"/>
            <a:ext cx="7181613" cy="6857990"/>
          </a:xfrm>
          <a:prstGeom prst="rect">
            <a:avLst/>
          </a:prstGeom>
          <a:effectLst/>
        </p:spPr>
      </p:pic>
    </p:spTree>
    <p:extLst>
      <p:ext uri="{BB962C8B-B14F-4D97-AF65-F5344CB8AC3E}">
        <p14:creationId xmlns:p14="http://schemas.microsoft.com/office/powerpoint/2010/main" val="1455707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B51-588C-5266-DFE1-8D5CE9230CA0}"/>
              </a:ext>
            </a:extLst>
          </p:cNvPr>
          <p:cNvSpPr>
            <a:spLocks noGrp="1"/>
          </p:cNvSpPr>
          <p:nvPr>
            <p:ph type="title"/>
          </p:nvPr>
        </p:nvSpPr>
        <p:spPr/>
        <p:txBody>
          <a:bodyPr/>
          <a:lstStyle/>
          <a:p>
            <a:r>
              <a:rPr lang="en-IN" sz="4400" b="1" dirty="0">
                <a:latin typeface="Times New Roman" panose="02020603050405020304" pitchFamily="18" charset="0"/>
                <a:cs typeface="Times New Roman" panose="02020603050405020304" pitchFamily="18" charset="0"/>
              </a:rPr>
              <a:t>TECHNOLOGY ARCHITECTURE</a:t>
            </a:r>
            <a:endParaRPr lang="en-US" dirty="0"/>
          </a:p>
        </p:txBody>
      </p:sp>
      <p:pic>
        <p:nvPicPr>
          <p:cNvPr id="4" name="Content Placeholder 3">
            <a:extLst>
              <a:ext uri="{FF2B5EF4-FFF2-40B4-BE49-F238E27FC236}">
                <a16:creationId xmlns:a16="http://schemas.microsoft.com/office/drawing/2014/main" id="{7B2FAA85-450F-4D02-A39D-0A13DF26B5D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452160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E91127EA-1D75-BFB3-C844-AE6B0FEA08F2}"/>
              </a:ext>
            </a:extLst>
          </p:cNvPr>
          <p:cNvSpPr>
            <a:spLocks noGrp="1"/>
          </p:cNvSpPr>
          <p:nvPr>
            <p:ph type="title"/>
          </p:nvPr>
        </p:nvSpPr>
        <p:spPr>
          <a:xfrm>
            <a:off x="4184542" y="486184"/>
            <a:ext cx="7363990" cy="1325563"/>
          </a:xfrm>
        </p:spPr>
        <p:txBody>
          <a:bodyPr>
            <a:normAutofit/>
          </a:bodyPr>
          <a:lstStyle/>
          <a:p>
            <a:r>
              <a:rPr lang="en-US" b="1">
                <a:latin typeface="Times New Roman" panose="02020603050405020304" pitchFamily="18" charset="0"/>
                <a:cs typeface="Times New Roman" panose="02020603050405020304" pitchFamily="18" charset="0"/>
              </a:rPr>
              <a:t>SOFTWARE REQUIREMENTS</a:t>
            </a:r>
            <a:endParaRPr lang="en-US" dirty="0"/>
          </a:p>
        </p:txBody>
      </p:sp>
      <p:pic>
        <p:nvPicPr>
          <p:cNvPr id="5" name="Picture 4" descr="AL with VSCode: Symbol Rename">
            <a:extLst>
              <a:ext uri="{FF2B5EF4-FFF2-40B4-BE49-F238E27FC236}">
                <a16:creationId xmlns:a16="http://schemas.microsoft.com/office/drawing/2014/main" id="{3D97DF96-AE2D-49CB-84B0-099176B4B8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5166DE-636D-4D2E-8902-040511B232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30"/>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275AD2D-B9ED-B840-D102-22B90156467B}"/>
              </a:ext>
            </a:extLst>
          </p:cNvPr>
          <p:cNvSpPr>
            <a:spLocks noGrp="1"/>
          </p:cNvSpPr>
          <p:nvPr>
            <p:ph idx="1"/>
          </p:nvPr>
        </p:nvSpPr>
        <p:spPr>
          <a:xfrm>
            <a:off x="4184542" y="1946684"/>
            <a:ext cx="7363990" cy="4351338"/>
          </a:xfrm>
        </p:spPr>
        <p:txBody>
          <a:bodyPr>
            <a:normAutofit/>
          </a:bodyPr>
          <a:lstStyle/>
          <a:p>
            <a:r>
              <a:rPr lang="en-US"/>
              <a:t>Watson Assistant</a:t>
            </a:r>
          </a:p>
          <a:p>
            <a:pPr lvl="1"/>
            <a:endParaRPr lang="en-US"/>
          </a:p>
          <a:p>
            <a:endParaRPr lang="en-US"/>
          </a:p>
          <a:p>
            <a:endParaRPr lang="en-US"/>
          </a:p>
          <a:p>
            <a:r>
              <a:rPr lang="en-US"/>
              <a:t>Visual studio code</a:t>
            </a:r>
            <a:endParaRPr lang="en-US" dirty="0"/>
          </a:p>
        </p:txBody>
      </p:sp>
    </p:spTree>
    <p:extLst>
      <p:ext uri="{BB962C8B-B14F-4D97-AF65-F5344CB8AC3E}">
        <p14:creationId xmlns:p14="http://schemas.microsoft.com/office/powerpoint/2010/main" val="2642582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45F8-4FA8-778C-3C45-C7EDFCF03FB8}"/>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PROJECT DEVELOPMENT PHASE</a:t>
            </a:r>
            <a:endParaRPr lang="en-US" dirty="0"/>
          </a:p>
        </p:txBody>
      </p:sp>
      <p:sp>
        <p:nvSpPr>
          <p:cNvPr id="3" name="Content Placeholder 2">
            <a:extLst>
              <a:ext uri="{FF2B5EF4-FFF2-40B4-BE49-F238E27FC236}">
                <a16:creationId xmlns:a16="http://schemas.microsoft.com/office/drawing/2014/main" id="{75677472-0EA9-93B5-D4BE-144859FFC072}"/>
              </a:ext>
            </a:extLst>
          </p:cNvPr>
          <p:cNvSpPr>
            <a:spLocks noGrp="1"/>
          </p:cNvSpPr>
          <p:nvPr>
            <p:ph idx="1"/>
          </p:nvPr>
        </p:nvSpPr>
        <p:spPr/>
        <p:txBody>
          <a:bodyPr>
            <a:normAutofit fontScale="92500" lnSpcReduction="20000"/>
          </a:bodyPr>
          <a:lstStyle/>
          <a:p>
            <a:r>
              <a:rPr lang="en-US" dirty="0"/>
              <a:t>Create IBM Service(sprint 1)</a:t>
            </a:r>
            <a:endParaRPr lang="en-IN" sz="1600" dirty="0"/>
          </a:p>
          <a:p>
            <a:r>
              <a:rPr lang="en-IN" dirty="0"/>
              <a:t>Creating Skills &amp; Assistant for Chatbot</a:t>
            </a:r>
            <a:endParaRPr lang="en-IN" sz="1600" dirty="0"/>
          </a:p>
          <a:p>
            <a:pPr lvl="1"/>
            <a:r>
              <a:rPr lang="en-US" dirty="0"/>
              <a:t>Chatbot Skill Creation (sprint 1)</a:t>
            </a:r>
            <a:endParaRPr lang="en-IN" sz="1600" dirty="0"/>
          </a:p>
          <a:p>
            <a:pPr lvl="1"/>
            <a:r>
              <a:rPr lang="en-US" dirty="0"/>
              <a:t>Creating Savings Account Action</a:t>
            </a:r>
            <a:r>
              <a:rPr lang="en-US" sz="1400" dirty="0"/>
              <a:t> (sprint 1)</a:t>
            </a:r>
            <a:endParaRPr lang="en-IN" sz="1400" dirty="0"/>
          </a:p>
          <a:p>
            <a:pPr lvl="1"/>
            <a:r>
              <a:rPr lang="en-US" dirty="0"/>
              <a:t>Creating Current Account Action</a:t>
            </a:r>
            <a:r>
              <a:rPr lang="en-US" sz="1400" dirty="0"/>
              <a:t> (sprint 2)</a:t>
            </a:r>
            <a:endParaRPr lang="en-IN" sz="1400" dirty="0"/>
          </a:p>
          <a:p>
            <a:pPr lvl="1"/>
            <a:r>
              <a:rPr lang="en-US" dirty="0"/>
              <a:t>Creating Loan Account Action</a:t>
            </a:r>
            <a:r>
              <a:rPr lang="en-US" sz="1400" dirty="0"/>
              <a:t> (sprint 2)</a:t>
            </a:r>
            <a:endParaRPr lang="en-IN" sz="1400" dirty="0"/>
          </a:p>
          <a:p>
            <a:pPr lvl="1"/>
            <a:r>
              <a:rPr lang="en-US" dirty="0"/>
              <a:t>Creating General Query Action</a:t>
            </a:r>
            <a:r>
              <a:rPr lang="en-US" sz="1400" dirty="0"/>
              <a:t> (sprint 3)</a:t>
            </a:r>
            <a:endParaRPr lang="en-IN" sz="1400" dirty="0"/>
          </a:p>
          <a:p>
            <a:pPr lvl="1"/>
            <a:r>
              <a:rPr lang="en-US" dirty="0"/>
              <a:t>Creating Net Banking Action</a:t>
            </a:r>
            <a:r>
              <a:rPr lang="en-US" sz="1400" dirty="0"/>
              <a:t> (sprint 3)</a:t>
            </a:r>
            <a:endParaRPr lang="en-IN" sz="1400" dirty="0"/>
          </a:p>
          <a:p>
            <a:r>
              <a:rPr lang="en-US" dirty="0"/>
              <a:t>Creating Assistant &amp; Integrate Flask Web Page</a:t>
            </a:r>
            <a:endParaRPr lang="en-IN" sz="1600" dirty="0"/>
          </a:p>
          <a:p>
            <a:pPr lvl="0"/>
            <a:r>
              <a:rPr lang="en-US" dirty="0"/>
              <a:t>Build Python Code</a:t>
            </a:r>
            <a:r>
              <a:rPr lang="en-US" sz="1600" dirty="0"/>
              <a:t> (sprint 4)</a:t>
            </a:r>
            <a:endParaRPr lang="en-IN" sz="1600" dirty="0"/>
          </a:p>
          <a:p>
            <a:pPr lvl="0"/>
            <a:r>
              <a:rPr lang="en-US" dirty="0"/>
              <a:t>Build Html Code</a:t>
            </a:r>
            <a:r>
              <a:rPr lang="en-US" sz="1600" dirty="0"/>
              <a:t> (sprint 4)</a:t>
            </a:r>
            <a:endParaRPr lang="en-IN" sz="1600" dirty="0"/>
          </a:p>
          <a:p>
            <a:pPr lvl="0"/>
            <a:r>
              <a:rPr lang="en-US" dirty="0"/>
              <a:t>Run the application</a:t>
            </a:r>
            <a:r>
              <a:rPr lang="en-US" sz="1600" dirty="0"/>
              <a:t> (sprint 4)</a:t>
            </a:r>
            <a:endParaRPr lang="en-IN" sz="1600" dirty="0"/>
          </a:p>
          <a:p>
            <a:endParaRPr lang="en-US" dirty="0"/>
          </a:p>
        </p:txBody>
      </p:sp>
    </p:spTree>
    <p:extLst>
      <p:ext uri="{BB962C8B-B14F-4D97-AF65-F5344CB8AC3E}">
        <p14:creationId xmlns:p14="http://schemas.microsoft.com/office/powerpoint/2010/main" val="3308776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4D719-689B-2CCE-499B-D85D41C3668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a:t>Create IBM services (sprint 1)</a:t>
            </a:r>
            <a:endParaRPr lang="en-US" sz="6600"/>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8">
            <a:extLst>
              <a:ext uri="{FF2B5EF4-FFF2-40B4-BE49-F238E27FC236}">
                <a16:creationId xmlns:a16="http://schemas.microsoft.com/office/drawing/2014/main" id="{8F5BF628-30D5-4080-B962-0766400D391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3141" b="5325"/>
          <a:stretch/>
        </p:blipFill>
        <p:spPr bwMode="auto">
          <a:xfrm>
            <a:off x="320040" y="3158042"/>
            <a:ext cx="5614416" cy="2574931"/>
          </a:xfrm>
          <a:prstGeom prst="rect">
            <a:avLst/>
          </a:prstGeom>
          <a:extLst>
            <a:ext uri="{53640926-AAD7-44D8-BBD7-CCE9431645EC}">
              <a14:shadowObscured xmlns:a14="http://schemas.microsoft.com/office/drawing/2010/main"/>
            </a:ext>
          </a:extLst>
        </p:spPr>
      </p:pic>
      <p:pic>
        <p:nvPicPr>
          <p:cNvPr id="5" name="Content Placeholder 9">
            <a:extLst>
              <a:ext uri="{FF2B5EF4-FFF2-40B4-BE49-F238E27FC236}">
                <a16:creationId xmlns:a16="http://schemas.microsoft.com/office/drawing/2014/main" id="{3BF85E62-FA37-4D10-A95C-9DF44985BF9A}"/>
              </a:ext>
            </a:extLst>
          </p:cNvPr>
          <p:cNvPicPr>
            <a:picLocks noGrp="1"/>
          </p:cNvPicPr>
          <p:nvPr/>
        </p:nvPicPr>
        <p:blipFill rotWithShape="1">
          <a:blip r:embed="rId3">
            <a:extLst>
              <a:ext uri="{28A0092B-C50C-407E-A947-70E740481C1C}">
                <a14:useLocalDpi xmlns:a14="http://schemas.microsoft.com/office/drawing/2010/main" val="0"/>
              </a:ext>
            </a:extLst>
          </a:blip>
          <a:srcRect t="12483" b="5887"/>
          <a:stretch/>
        </p:blipFill>
        <p:spPr bwMode="auto">
          <a:xfrm>
            <a:off x="6254496" y="3156526"/>
            <a:ext cx="5614416" cy="2577964"/>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4258506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7">
            <a:extLst>
              <a:ext uri="{FF2B5EF4-FFF2-40B4-BE49-F238E27FC236}">
                <a16:creationId xmlns:a16="http://schemas.microsoft.com/office/drawing/2014/main" id="{4E615DCD-099B-4284-8834-D757FFBBAD0E}"/>
              </a:ext>
            </a:extLst>
          </p:cNvPr>
          <p:cNvPicPr>
            <a:picLocks noGrp="1"/>
          </p:cNvPicPr>
          <p:nvPr/>
        </p:nvPicPr>
        <p:blipFill rotWithShape="1">
          <a:blip r:embed="rId2">
            <a:extLst>
              <a:ext uri="{28A0092B-C50C-407E-A947-70E740481C1C}">
                <a14:useLocalDpi xmlns:a14="http://schemas.microsoft.com/office/drawing/2010/main" val="0"/>
              </a:ext>
            </a:extLst>
          </a:blip>
          <a:srcRect t="13305" b="5324"/>
          <a:stretch/>
        </p:blipFill>
        <p:spPr bwMode="auto">
          <a:xfrm>
            <a:off x="935038" y="2166938"/>
            <a:ext cx="5076825" cy="3457575"/>
          </a:xfrm>
          <a:prstGeom prst="rect">
            <a:avLst/>
          </a:prstGeom>
          <a:extLst>
            <a:ext uri="{53640926-AAD7-44D8-BBD7-CCE9431645EC}">
              <a14:shadowObscured xmlns:a14="http://schemas.microsoft.com/office/drawing/2010/main"/>
            </a:ext>
          </a:extLst>
        </p:spPr>
      </p:pic>
      <p:pic>
        <p:nvPicPr>
          <p:cNvPr id="4" name="Content Placeholder 6">
            <a:extLst>
              <a:ext uri="{FF2B5EF4-FFF2-40B4-BE49-F238E27FC236}">
                <a16:creationId xmlns:a16="http://schemas.microsoft.com/office/drawing/2014/main" id="{BBD65845-316D-4570-BB52-AE8EFFB830BE}"/>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12212" b="5181"/>
          <a:stretch/>
        </p:blipFill>
        <p:spPr bwMode="auto">
          <a:xfrm>
            <a:off x="6081713" y="2166938"/>
            <a:ext cx="5176838" cy="3457575"/>
          </a:xfrm>
          <a:prstGeom prst="rect">
            <a:avLst/>
          </a:prstGeom>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252C47CA-AAED-E0B1-4A30-C179392F7A88}"/>
              </a:ext>
            </a:extLst>
          </p:cNvPr>
          <p:cNvSpPr>
            <a:spLocks noGrp="1"/>
          </p:cNvSpPr>
          <p:nvPr>
            <p:ph type="title"/>
          </p:nvPr>
        </p:nvSpPr>
        <p:spPr>
          <a:xfrm>
            <a:off x="838200" y="672747"/>
            <a:ext cx="10515600" cy="715556"/>
          </a:xfrm>
        </p:spPr>
        <p:txBody>
          <a:bodyPr>
            <a:normAutofit/>
          </a:bodyPr>
          <a:lstStyle/>
          <a:p>
            <a:pPr algn="ctr"/>
            <a:r>
              <a:rPr lang="en-US" sz="3200" b="1">
                <a:solidFill>
                  <a:schemeClr val="bg1"/>
                </a:solidFill>
                <a:latin typeface="Times New Roman" panose="02020603050405020304" pitchFamily="18" charset="0"/>
                <a:cs typeface="Times New Roman" panose="02020603050405020304" pitchFamily="18" charset="0"/>
              </a:rPr>
              <a:t>Chat bot Skill creation (sprint 1)</a:t>
            </a:r>
            <a:endParaRPr lang="en-US" sz="3200">
              <a:solidFill>
                <a:schemeClr val="bg1"/>
              </a:solidFill>
            </a:endParaRPr>
          </a:p>
        </p:txBody>
      </p:sp>
    </p:spTree>
    <p:extLst>
      <p:ext uri="{BB962C8B-B14F-4D97-AF65-F5344CB8AC3E}">
        <p14:creationId xmlns:p14="http://schemas.microsoft.com/office/powerpoint/2010/main" val="2554342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CB46D2-1AC4-3344-4844-BBDEBE4262E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100" b="1"/>
              <a:t>Create Savings account action (sprint 1)</a:t>
            </a:r>
            <a:endParaRPr lang="en-US" sz="5100"/>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11">
            <a:extLst>
              <a:ext uri="{FF2B5EF4-FFF2-40B4-BE49-F238E27FC236}">
                <a16:creationId xmlns:a16="http://schemas.microsoft.com/office/drawing/2014/main" id="{565018D1-4628-46F5-828A-781311F011F4}"/>
              </a:ext>
            </a:extLst>
          </p:cNvPr>
          <p:cNvPicPr>
            <a:picLocks noGrp="1"/>
          </p:cNvPicPr>
          <p:nvPr/>
        </p:nvPicPr>
        <p:blipFill rotWithShape="1">
          <a:blip r:embed="rId2">
            <a:extLst>
              <a:ext uri="{28A0092B-C50C-407E-A947-70E740481C1C}">
                <a14:useLocalDpi xmlns:a14="http://schemas.microsoft.com/office/drawing/2010/main" val="0"/>
              </a:ext>
            </a:extLst>
          </a:blip>
          <a:srcRect t="12399" b="5165"/>
          <a:stretch/>
        </p:blipFill>
        <p:spPr bwMode="auto">
          <a:xfrm>
            <a:off x="320040" y="3143799"/>
            <a:ext cx="5614416" cy="2603418"/>
          </a:xfrm>
          <a:prstGeom prst="rect">
            <a:avLst/>
          </a:prstGeom>
          <a:extLst>
            <a:ext uri="{53640926-AAD7-44D8-BBD7-CCE9431645EC}">
              <a14:shadowObscured xmlns:a14="http://schemas.microsoft.com/office/drawing/2010/main"/>
            </a:ext>
          </a:extLst>
        </p:spPr>
      </p:pic>
      <p:pic>
        <p:nvPicPr>
          <p:cNvPr id="4" name="Content Placeholder 3">
            <a:extLst>
              <a:ext uri="{FF2B5EF4-FFF2-40B4-BE49-F238E27FC236}">
                <a16:creationId xmlns:a16="http://schemas.microsoft.com/office/drawing/2014/main" id="{5C48D2DD-45A5-4AA3-8758-919F8A49374F}"/>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12401" b="5325"/>
          <a:stretch/>
        </p:blipFill>
        <p:spPr bwMode="auto">
          <a:xfrm>
            <a:off x="6254496" y="3146357"/>
            <a:ext cx="5614416" cy="259830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714692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696DA-7397-4783-55E7-DA638F962A1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a:solidFill>
                  <a:srgbClr val="FFFFFF"/>
                </a:solidFill>
              </a:rPr>
              <a:t>Create Current account action (sprint 2)</a:t>
            </a:r>
            <a:endParaRPr lang="en-US" sz="5400">
              <a:solidFill>
                <a:srgbClr val="FFFFFF"/>
              </a:solidFill>
            </a:endParaRP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6">
            <a:extLst>
              <a:ext uri="{FF2B5EF4-FFF2-40B4-BE49-F238E27FC236}">
                <a16:creationId xmlns:a16="http://schemas.microsoft.com/office/drawing/2014/main" id="{EF2A5610-F2EA-4983-BA88-9C6C1EF2AB4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3415" b="5873"/>
          <a:stretch/>
        </p:blipFill>
        <p:spPr bwMode="auto">
          <a:xfrm>
            <a:off x="331567" y="3187130"/>
            <a:ext cx="5455917" cy="2477012"/>
          </a:xfrm>
          <a:prstGeom prst="rect">
            <a:avLst/>
          </a:prstGeom>
          <a:extLst>
            <a:ext uri="{53640926-AAD7-44D8-BBD7-CCE9431645EC}">
              <a14:shadowObscured xmlns:a14="http://schemas.microsoft.com/office/drawing/2010/main"/>
            </a:ext>
          </a:extLst>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Content Placeholder 9">
            <a:extLst>
              <a:ext uri="{FF2B5EF4-FFF2-40B4-BE49-F238E27FC236}">
                <a16:creationId xmlns:a16="http://schemas.microsoft.com/office/drawing/2014/main" id="{46C3C058-EF02-C394-ABD5-5A90ADA5771E}"/>
              </a:ext>
            </a:extLst>
          </p:cNvPr>
          <p:cNvPicPr>
            <a:picLocks/>
          </p:cNvPicPr>
          <p:nvPr/>
        </p:nvPicPr>
        <p:blipFill rotWithShape="1">
          <a:blip r:embed="rId3">
            <a:extLst>
              <a:ext uri="{28A0092B-C50C-407E-A947-70E740481C1C}">
                <a14:useLocalDpi xmlns:a14="http://schemas.microsoft.com/office/drawing/2010/main" val="0"/>
              </a:ext>
            </a:extLst>
          </a:blip>
          <a:srcRect t="12414" b="5714"/>
          <a:stretch/>
        </p:blipFill>
        <p:spPr bwMode="auto">
          <a:xfrm>
            <a:off x="6445073" y="3169330"/>
            <a:ext cx="5455917" cy="251261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905507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DB6F13-8300-3089-142A-D5A2D5ED0DB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1"/>
              <a:t>Create Net Banking account action (sprint 3)</a:t>
            </a:r>
            <a:endParaRPr lang="en-US" sz="4600"/>
          </a:p>
        </p:txBody>
      </p:sp>
      <p:sp>
        <p:nvSpPr>
          <p:cNvPr id="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7">
            <a:extLst>
              <a:ext uri="{FF2B5EF4-FFF2-40B4-BE49-F238E27FC236}">
                <a16:creationId xmlns:a16="http://schemas.microsoft.com/office/drawing/2014/main" id="{E45EF3F6-8D2D-83D6-D0E8-452793B8EF6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20040" y="2866454"/>
            <a:ext cx="5614416" cy="3158108"/>
          </a:xfrm>
          <a:prstGeom prst="rect">
            <a:avLst/>
          </a:prstGeom>
        </p:spPr>
      </p:pic>
      <p:pic>
        <p:nvPicPr>
          <p:cNvPr id="5" name="Content Placeholder 6">
            <a:extLst>
              <a:ext uri="{FF2B5EF4-FFF2-40B4-BE49-F238E27FC236}">
                <a16:creationId xmlns:a16="http://schemas.microsoft.com/office/drawing/2014/main" id="{A8A7C50A-B3CB-5233-4E1F-64BBBD5D347B}"/>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12755" b="6071"/>
          <a:stretch/>
        </p:blipFill>
        <p:spPr bwMode="auto">
          <a:xfrm>
            <a:off x="6254496" y="3163726"/>
            <a:ext cx="5614416" cy="2563563"/>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080172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E8DA2-EC59-DF21-95DF-FE104061329C}"/>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latin typeface="Times New Roman" panose="02020603050405020304" pitchFamily="18" charset="0"/>
                <a:cs typeface="Times New Roman" panose="02020603050405020304" pitchFamily="18" charset="0"/>
              </a:rPr>
              <a:t>sprint 4</a:t>
            </a:r>
            <a:endParaRPr lang="en-US" sz="4000">
              <a:solidFill>
                <a:srgbClr val="FFFFFF"/>
              </a:solidFill>
            </a:endParaRPr>
          </a:p>
        </p:txBody>
      </p:sp>
      <p:graphicFrame>
        <p:nvGraphicFramePr>
          <p:cNvPr id="7" name="Content Placeholder 2">
            <a:extLst>
              <a:ext uri="{FF2B5EF4-FFF2-40B4-BE49-F238E27FC236}">
                <a16:creationId xmlns:a16="http://schemas.microsoft.com/office/drawing/2014/main" id="{D457A711-3E78-D8A4-7449-9F4C4FDAD489}"/>
              </a:ext>
            </a:extLst>
          </p:cNvPr>
          <p:cNvGraphicFramePr>
            <a:graphicFrameLocks noGrp="1"/>
          </p:cNvGraphicFramePr>
          <p:nvPr>
            <p:ph idx="1"/>
            <p:extLst>
              <p:ext uri="{D42A27DB-BD31-4B8C-83A1-F6EECF244321}">
                <p14:modId xmlns:p14="http://schemas.microsoft.com/office/powerpoint/2010/main" val="165422540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807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1F670E42-E59F-E087-0825-8EF6B708B522}"/>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6421"/>
          <a:stretch/>
        </p:blipFill>
        <p:spPr bwMode="auto">
          <a:xfrm>
            <a:off x="962163" y="1369350"/>
            <a:ext cx="7746709" cy="4077725"/>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389967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BA9E93-51E7-ECF0-CD24-E458DCBF9BB7}"/>
              </a:ext>
            </a:extLst>
          </p:cNvPr>
          <p:cNvSpPr>
            <a:spLocks noGrp="1"/>
          </p:cNvSpPr>
          <p:nvPr>
            <p:ph type="title"/>
          </p:nvPr>
        </p:nvSpPr>
        <p:spPr>
          <a:xfrm>
            <a:off x="838199" y="548464"/>
            <a:ext cx="3807187" cy="2228074"/>
          </a:xfrm>
        </p:spPr>
        <p:txBody>
          <a:bodyPr>
            <a:normAutofit/>
          </a:bodyPr>
          <a:lstStyle/>
          <a:p>
            <a:r>
              <a:rPr lang="en-US" sz="4000" b="1">
                <a:latin typeface="Times New Roman" panose="02020603050405020304" pitchFamily="18" charset="0"/>
                <a:cs typeface="Times New Roman" panose="02020603050405020304" pitchFamily="18" charset="0"/>
              </a:rPr>
              <a:t>OBJECTVE</a:t>
            </a:r>
            <a:endParaRPr lang="en-US" sz="4000"/>
          </a:p>
        </p:txBody>
      </p:sp>
      <p:sp>
        <p:nvSpPr>
          <p:cNvPr id="4" name="Content Placeholder 2">
            <a:extLst>
              <a:ext uri="{FF2B5EF4-FFF2-40B4-BE49-F238E27FC236}">
                <a16:creationId xmlns:a16="http://schemas.microsoft.com/office/drawing/2014/main" id="{E5AB10CB-8AA7-45C4-8438-C5DF04EC2422}"/>
              </a:ext>
            </a:extLst>
          </p:cNvPr>
          <p:cNvSpPr>
            <a:spLocks noGrp="1"/>
          </p:cNvSpPr>
          <p:nvPr>
            <p:ph idx="1"/>
          </p:nvPr>
        </p:nvSpPr>
        <p:spPr>
          <a:xfrm>
            <a:off x="838201" y="2962279"/>
            <a:ext cx="3799425" cy="31432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2000"/>
              <a:t>Chatbot can be created the services Savings account action, Current account action, loan account action, general queries and net banking related queries.</a:t>
            </a:r>
          </a:p>
          <a:p>
            <a:pPr marL="0" indent="0">
              <a:buNone/>
            </a:pPr>
            <a:endParaRPr lang="en-IN" sz="2000"/>
          </a:p>
        </p:txBody>
      </p:sp>
      <p:pic>
        <p:nvPicPr>
          <p:cNvPr id="6" name="Picture 5" descr="Desk with productivity items">
            <a:extLst>
              <a:ext uri="{FF2B5EF4-FFF2-40B4-BE49-F238E27FC236}">
                <a16:creationId xmlns:a16="http://schemas.microsoft.com/office/drawing/2014/main" id="{FD79C218-18DB-6F4A-AC20-F421673AFE98}"/>
              </a:ext>
            </a:extLst>
          </p:cNvPr>
          <p:cNvPicPr>
            <a:picLocks noChangeAspect="1"/>
          </p:cNvPicPr>
          <p:nvPr/>
        </p:nvPicPr>
        <p:blipFill rotWithShape="1">
          <a:blip r:embed="rId2"/>
          <a:srcRect l="22674" r="7425" b="-1"/>
          <a:stretch/>
        </p:blipFill>
        <p:spPr>
          <a:xfrm>
            <a:off x="5010386" y="10"/>
            <a:ext cx="7181613" cy="6857990"/>
          </a:xfrm>
          <a:prstGeom prst="rect">
            <a:avLst/>
          </a:prstGeom>
          <a:effectLst/>
        </p:spPr>
      </p:pic>
    </p:spTree>
    <p:extLst>
      <p:ext uri="{BB962C8B-B14F-4D97-AF65-F5344CB8AC3E}">
        <p14:creationId xmlns:p14="http://schemas.microsoft.com/office/powerpoint/2010/main" val="141268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83854-C25F-4923-A941-6CE5C9C1116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PREVIEW</a:t>
            </a:r>
            <a:endParaRPr lang="en-US" sz="32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835238FF-2263-4968-8174-FA5BD41BCE1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6306"/>
          <a:stretch/>
        </p:blipFill>
        <p:spPr bwMode="auto">
          <a:xfrm>
            <a:off x="1927156" y="1675227"/>
            <a:ext cx="8337687" cy="4394199"/>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918552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4E635B-BEF9-4BAD-AF7D-B68AF389DAD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PREVIEW</a:t>
            </a:r>
            <a:endParaRPr lang="en-US" sz="3200" kern="120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8D166CB4-7381-4F3E-B648-2DACB4020D6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5419"/>
          <a:stretch/>
        </p:blipFill>
        <p:spPr bwMode="auto">
          <a:xfrm>
            <a:off x="1966252" y="1675227"/>
            <a:ext cx="8259495" cy="4394199"/>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124589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E7BDFE-477C-44E1-93EF-3CD990EB71E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341418" y="1702954"/>
            <a:ext cx="7245927" cy="3797300"/>
          </a:xfrm>
        </p:spPr>
      </p:pic>
    </p:spTree>
    <p:extLst>
      <p:ext uri="{BB962C8B-B14F-4D97-AF65-F5344CB8AC3E}">
        <p14:creationId xmlns:p14="http://schemas.microsoft.com/office/powerpoint/2010/main" val="278988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4330-592C-6CA5-073A-1BCEC8B57527}"/>
              </a:ext>
            </a:extLst>
          </p:cNvPr>
          <p:cNvSpPr>
            <a:spLocks noGrp="1"/>
          </p:cNvSpPr>
          <p:nvPr>
            <p:ph type="title"/>
          </p:nvPr>
        </p:nvSpPr>
        <p:spPr/>
        <p:txBody>
          <a:bodyPr/>
          <a:lstStyle/>
          <a:p>
            <a:r>
              <a:rPr lang="en-US" sz="4400" b="1">
                <a:latin typeface="Times New Roman" panose="02020603050405020304" pitchFamily="18" charset="0"/>
                <a:cs typeface="Times New Roman" panose="02020603050405020304" pitchFamily="18" charset="0"/>
              </a:rPr>
              <a:t>ABSTRACT</a:t>
            </a:r>
            <a:endParaRPr lang="en-US" dirty="0"/>
          </a:p>
        </p:txBody>
      </p:sp>
      <p:graphicFrame>
        <p:nvGraphicFramePr>
          <p:cNvPr id="5" name="Content Placeholder 2">
            <a:extLst>
              <a:ext uri="{FF2B5EF4-FFF2-40B4-BE49-F238E27FC236}">
                <a16:creationId xmlns:a16="http://schemas.microsoft.com/office/drawing/2014/main" id="{13AB83CE-6151-A06B-8830-A558FA09B062}"/>
              </a:ext>
            </a:extLst>
          </p:cNvPr>
          <p:cNvGraphicFramePr>
            <a:graphicFrameLocks noGrp="1"/>
          </p:cNvGraphicFramePr>
          <p:nvPr>
            <p:ph idx="1"/>
            <p:extLst>
              <p:ext uri="{D42A27DB-BD31-4B8C-83A1-F6EECF244321}">
                <p14:modId xmlns:p14="http://schemas.microsoft.com/office/powerpoint/2010/main" val="18258590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4687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7517F-1344-4414-ED60-6511A4DC1ECC}"/>
              </a:ext>
            </a:extLst>
          </p:cNvPr>
          <p:cNvSpPr>
            <a:spLocks noGrp="1"/>
          </p:cNvSpPr>
          <p:nvPr>
            <p:ph type="title"/>
          </p:nvPr>
        </p:nvSpPr>
        <p:spPr>
          <a:xfrm>
            <a:off x="1075767" y="1188637"/>
            <a:ext cx="2988234" cy="4480726"/>
          </a:xfrm>
        </p:spPr>
        <p:txBody>
          <a:bodyPr>
            <a:normAutofit/>
          </a:bodyPr>
          <a:lstStyle/>
          <a:p>
            <a:pPr algn="r"/>
            <a:r>
              <a:rPr lang="en-US" sz="3100" b="1">
                <a:latin typeface="Times New Roman" panose="02020603050405020304" pitchFamily="18" charset="0"/>
                <a:cs typeface="Times New Roman" panose="02020603050405020304" pitchFamily="18" charset="0"/>
              </a:rPr>
              <a:t>LITERATURE</a:t>
            </a:r>
            <a:r>
              <a:rPr lang="en-US" sz="3100" b="1"/>
              <a:t> </a:t>
            </a:r>
            <a:r>
              <a:rPr lang="en-US" sz="3100" b="1">
                <a:latin typeface="Times New Roman" panose="02020603050405020304" pitchFamily="18" charset="0"/>
                <a:cs typeface="Times New Roman" panose="02020603050405020304" pitchFamily="18" charset="0"/>
              </a:rPr>
              <a:t>SURVEY</a:t>
            </a:r>
            <a:endParaRPr lang="en-US" sz="310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852BBC-D592-5F2D-0EDD-63384B4ECB55}"/>
              </a:ext>
            </a:extLst>
          </p:cNvPr>
          <p:cNvSpPr>
            <a:spLocks noGrp="1"/>
          </p:cNvSpPr>
          <p:nvPr>
            <p:ph idx="1"/>
          </p:nvPr>
        </p:nvSpPr>
        <p:spPr>
          <a:xfrm>
            <a:off x="5255260" y="1648870"/>
            <a:ext cx="4702848" cy="3560260"/>
          </a:xfrm>
        </p:spPr>
        <p:txBody>
          <a:bodyPr anchor="ctr">
            <a:normAutofit/>
          </a:bodyPr>
          <a:lstStyle/>
          <a:p>
            <a:r>
              <a:rPr lang="en-US" sz="1700">
                <a:latin typeface="Times New Roman" panose="02020603050405020304" pitchFamily="18" charset="0"/>
                <a:cs typeface="Times New Roman" panose="02020603050405020304" pitchFamily="18" charset="0"/>
              </a:rPr>
              <a:t>BANKING WITH A CHATBOT – A STUDY ON TECHNOLOGY ACCEPTANCE</a:t>
            </a:r>
          </a:p>
          <a:p>
            <a:endParaRPr lang="en-US" sz="1700">
              <a:latin typeface="Times New Roman" panose="02020603050405020304" pitchFamily="18" charset="0"/>
              <a:cs typeface="Times New Roman" panose="02020603050405020304" pitchFamily="18" charset="0"/>
            </a:endParaRPr>
          </a:p>
          <a:p>
            <a:r>
              <a:rPr lang="en-US" sz="1700">
                <a:latin typeface="Times New Roman" panose="02020603050405020304" pitchFamily="18" charset="0"/>
                <a:cs typeface="Times New Roman" panose="02020603050405020304" pitchFamily="18" charset="0"/>
              </a:rPr>
              <a:t>Author - </a:t>
            </a:r>
            <a:r>
              <a:rPr lang="en-IN" sz="1700">
                <a:latin typeface="Times New Roman" panose="02020603050405020304" pitchFamily="18" charset="0"/>
                <a:cs typeface="Times New Roman" panose="02020603050405020304" pitchFamily="18" charset="0"/>
              </a:rPr>
              <a:t>Mónika-Anetta ALT, Ibolya VIZELI ,  Zsuzsa SĂPLĂCAN 	 </a:t>
            </a:r>
          </a:p>
          <a:p>
            <a:pPr marL="0" indent="0">
              <a:buNone/>
            </a:pPr>
            <a:r>
              <a:rPr lang="en-IN" sz="1700">
                <a:latin typeface="Times New Roman" panose="02020603050405020304" pitchFamily="18" charset="0"/>
                <a:cs typeface="Times New Roman" panose="02020603050405020304" pitchFamily="18" charset="0"/>
              </a:rPr>
              <a:t>	Babeş-Bolyai University, Romania.</a:t>
            </a:r>
          </a:p>
          <a:p>
            <a:endParaRPr lang="en-US" sz="1700">
              <a:latin typeface="Times New Roman" panose="02020603050405020304" pitchFamily="18" charset="0"/>
              <a:cs typeface="Times New Roman" panose="02020603050405020304" pitchFamily="18" charset="0"/>
            </a:endParaRPr>
          </a:p>
          <a:p>
            <a:r>
              <a:rPr lang="en-US" sz="1700">
                <a:latin typeface="Times New Roman" panose="02020603050405020304" pitchFamily="18" charset="0"/>
                <a:cs typeface="Times New Roman" panose="02020603050405020304" pitchFamily="18" charset="0"/>
              </a:rPr>
              <a:t>Releasing Year- Published Online: 12 May 2021, Volume &amp; Issue: Volume 66 (2021) - Issue 1 (April 2021)</a:t>
            </a:r>
          </a:p>
          <a:p>
            <a:endParaRPr lang="en-US" sz="1700"/>
          </a:p>
        </p:txBody>
      </p:sp>
    </p:spTree>
    <p:extLst>
      <p:ext uri="{BB962C8B-B14F-4D97-AF65-F5344CB8AC3E}">
        <p14:creationId xmlns:p14="http://schemas.microsoft.com/office/powerpoint/2010/main" val="2411015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08DF4-5105-0896-A67D-AA004002AB75}"/>
              </a:ext>
            </a:extLst>
          </p:cNvPr>
          <p:cNvSpPr>
            <a:spLocks noGrp="1"/>
          </p:cNvSpPr>
          <p:nvPr>
            <p:ph type="title"/>
          </p:nvPr>
        </p:nvSpPr>
        <p:spPr>
          <a:xfrm>
            <a:off x="838199" y="537883"/>
            <a:ext cx="4783697" cy="1942810"/>
          </a:xfrm>
        </p:spPr>
        <p:txBody>
          <a:bodyPr anchor="b">
            <a:normAutofit/>
          </a:bodyPr>
          <a:lstStyle/>
          <a:p>
            <a:r>
              <a:rPr lang="en-US" sz="4000" b="1">
                <a:latin typeface="Times New Roman" panose="02020603050405020304" pitchFamily="18" charset="0"/>
                <a:cs typeface="Times New Roman" panose="02020603050405020304" pitchFamily="18" charset="0"/>
              </a:rPr>
              <a:t>EXISTING SOLUTION</a:t>
            </a:r>
            <a:endParaRPr lang="en-US" sz="4000"/>
          </a:p>
        </p:txBody>
      </p:sp>
      <p:sp>
        <p:nvSpPr>
          <p:cNvPr id="3" name="Content Placeholder 2">
            <a:extLst>
              <a:ext uri="{FF2B5EF4-FFF2-40B4-BE49-F238E27FC236}">
                <a16:creationId xmlns:a16="http://schemas.microsoft.com/office/drawing/2014/main" id="{F02511BC-09C2-2B3C-CEDD-881E9619D6A4}"/>
              </a:ext>
            </a:extLst>
          </p:cNvPr>
          <p:cNvSpPr>
            <a:spLocks noGrp="1"/>
          </p:cNvSpPr>
          <p:nvPr>
            <p:ph idx="1"/>
          </p:nvPr>
        </p:nvSpPr>
        <p:spPr>
          <a:xfrm>
            <a:off x="838199" y="2686323"/>
            <a:ext cx="4783697" cy="3433583"/>
          </a:xfrm>
        </p:spPr>
        <p:txBody>
          <a:bodyPr>
            <a:normAutofit/>
          </a:bodyPr>
          <a:lstStyle/>
          <a:p>
            <a:r>
              <a:rPr lang="en-US" sz="2000"/>
              <a:t>It further mentions how the banking industry has moved to use chatbots for providing an interface to customers so that they can have an assistant throughout the day for service.</a:t>
            </a:r>
          </a:p>
          <a:p>
            <a:r>
              <a:rPr lang="en-US" sz="2000"/>
              <a:t>The implementation of chatbot technology is evolving rapidly in the banking industry, yet customer acceptance is behind.</a:t>
            </a:r>
            <a:endParaRPr lang="en-IN" sz="2000"/>
          </a:p>
          <a:p>
            <a:endParaRPr lang="en-US" sz="2000"/>
          </a:p>
        </p:txBody>
      </p:sp>
      <p:pic>
        <p:nvPicPr>
          <p:cNvPr id="7" name="Graphic 6" descr="Laptop Secure">
            <a:extLst>
              <a:ext uri="{FF2B5EF4-FFF2-40B4-BE49-F238E27FC236}">
                <a16:creationId xmlns:a16="http://schemas.microsoft.com/office/drawing/2014/main" id="{F30A5BEC-AA7B-B408-8E97-804F90A8C0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8424" y="646206"/>
            <a:ext cx="5365375" cy="5365375"/>
          </a:xfrm>
          <a:prstGeom prst="rect">
            <a:avLst/>
          </a:prstGeom>
        </p:spPr>
      </p:pic>
    </p:spTree>
    <p:extLst>
      <p:ext uri="{BB962C8B-B14F-4D97-AF65-F5344CB8AC3E}">
        <p14:creationId xmlns:p14="http://schemas.microsoft.com/office/powerpoint/2010/main" val="1958765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F1AFC6-C7DA-54DA-5CFB-BD2E7D0647B0}"/>
              </a:ext>
            </a:extLst>
          </p:cNvPr>
          <p:cNvSpPr>
            <a:spLocks noGrp="1"/>
          </p:cNvSpPr>
          <p:nvPr>
            <p:ph type="title"/>
          </p:nvPr>
        </p:nvSpPr>
        <p:spPr>
          <a:xfrm>
            <a:off x="640080" y="325369"/>
            <a:ext cx="4368602" cy="1956841"/>
          </a:xfrm>
        </p:spPr>
        <p:txBody>
          <a:bodyPr anchor="b">
            <a:normAutofit/>
          </a:bodyPr>
          <a:lstStyle/>
          <a:p>
            <a:r>
              <a:rPr lang="en-US" sz="3800" b="1">
                <a:latin typeface="Times New Roman" panose="02020603050405020304" pitchFamily="18" charset="0"/>
                <a:cs typeface="Times New Roman" panose="02020603050405020304" pitchFamily="18" charset="0"/>
              </a:rPr>
              <a:t>DISADVANTAGE</a:t>
            </a:r>
            <a:endParaRPr lang="en-US" sz="38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F6EAA7-99AC-A5C0-7E8F-D3D4D7355FD6}"/>
              </a:ext>
            </a:extLst>
          </p:cNvPr>
          <p:cNvSpPr>
            <a:spLocks noGrp="1"/>
          </p:cNvSpPr>
          <p:nvPr>
            <p:ph idx="1"/>
          </p:nvPr>
        </p:nvSpPr>
        <p:spPr>
          <a:xfrm>
            <a:off x="640080" y="2872899"/>
            <a:ext cx="4243589" cy="3320668"/>
          </a:xfrm>
        </p:spPr>
        <p:txBody>
          <a:bodyPr>
            <a:normAutofit/>
          </a:bodyPr>
          <a:lstStyle/>
          <a:p>
            <a:pPr lvl="0" fontAlgn="base"/>
            <a:r>
              <a:rPr lang="en-IN" sz="2200"/>
              <a:t>Questions must be programmed beforehand. </a:t>
            </a:r>
          </a:p>
          <a:p>
            <a:pPr lvl="0" fontAlgn="base"/>
            <a:r>
              <a:rPr lang="en-IN" sz="2200"/>
              <a:t>Impersonal </a:t>
            </a:r>
          </a:p>
          <a:p>
            <a:pPr lvl="0" fontAlgn="base"/>
            <a:r>
              <a:rPr lang="en-IN" sz="2200"/>
              <a:t>Must keep information up-to-date. </a:t>
            </a:r>
          </a:p>
          <a:p>
            <a:pPr lvl="0" fontAlgn="base"/>
            <a:r>
              <a:rPr lang="en-IN" sz="2200"/>
              <a:t>Technology issues. </a:t>
            </a:r>
          </a:p>
          <a:p>
            <a:r>
              <a:rPr lang="en-IN" sz="2200"/>
              <a:t>Needs additional measures to protect identities</a:t>
            </a:r>
          </a:p>
          <a:p>
            <a:endParaRPr lang="en-US" sz="2200"/>
          </a:p>
        </p:txBody>
      </p:sp>
      <p:pic>
        <p:nvPicPr>
          <p:cNvPr id="5" name="Picture 4" descr="Yellow and blue symbols">
            <a:extLst>
              <a:ext uri="{FF2B5EF4-FFF2-40B4-BE49-F238E27FC236}">
                <a16:creationId xmlns:a16="http://schemas.microsoft.com/office/drawing/2014/main" id="{2EE01C96-B40E-2F3B-B729-371ED33E1725}"/>
              </a:ext>
            </a:extLst>
          </p:cNvPr>
          <p:cNvPicPr>
            <a:picLocks noChangeAspect="1"/>
          </p:cNvPicPr>
          <p:nvPr/>
        </p:nvPicPr>
        <p:blipFill rotWithShape="1">
          <a:blip r:embed="rId2"/>
          <a:srcRect l="9077" r="14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0232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CD80-EEE2-809B-3F02-7AC614328B2B}"/>
              </a:ext>
            </a:extLst>
          </p:cNvPr>
          <p:cNvSpPr>
            <a:spLocks noGrp="1"/>
          </p:cNvSpPr>
          <p:nvPr>
            <p:ph type="title"/>
          </p:nvPr>
        </p:nvSpPr>
        <p:spPr/>
        <p:txBody>
          <a:bodyPr/>
          <a:lstStyle/>
          <a:p>
            <a:r>
              <a:rPr lang="en-US" sz="4400" b="1">
                <a:latin typeface="Times New Roman" panose="02020603050405020304" pitchFamily="18" charset="0"/>
                <a:cs typeface="Times New Roman" panose="02020603050405020304" pitchFamily="18" charset="0"/>
              </a:rPr>
              <a:t>PROPOSED SOLUTION</a:t>
            </a:r>
            <a:endParaRPr lang="en-US" dirty="0"/>
          </a:p>
        </p:txBody>
      </p:sp>
      <p:graphicFrame>
        <p:nvGraphicFramePr>
          <p:cNvPr id="13" name="Content Placeholder 2">
            <a:extLst>
              <a:ext uri="{FF2B5EF4-FFF2-40B4-BE49-F238E27FC236}">
                <a16:creationId xmlns:a16="http://schemas.microsoft.com/office/drawing/2014/main" id="{4437F78A-FE35-B02A-5C42-8BBF941D31E0}"/>
              </a:ext>
            </a:extLst>
          </p:cNvPr>
          <p:cNvGraphicFramePr>
            <a:graphicFrameLocks noGrp="1"/>
          </p:cNvGraphicFramePr>
          <p:nvPr>
            <p:ph idx="1"/>
            <p:extLst>
              <p:ext uri="{D42A27DB-BD31-4B8C-83A1-F6EECF244321}">
                <p14:modId xmlns:p14="http://schemas.microsoft.com/office/powerpoint/2010/main" val="24013007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653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39254-CA35-2C3B-8BFB-504D6BC02707}"/>
              </a:ext>
            </a:extLst>
          </p:cNvPr>
          <p:cNvSpPr>
            <a:spLocks noGrp="1"/>
          </p:cNvSpPr>
          <p:nvPr>
            <p:ph type="title"/>
          </p:nvPr>
        </p:nvSpPr>
        <p:spPr>
          <a:xfrm>
            <a:off x="640080" y="325369"/>
            <a:ext cx="4368602" cy="1956841"/>
          </a:xfrm>
        </p:spPr>
        <p:txBody>
          <a:bodyPr anchor="b">
            <a:normAutofit/>
          </a:bodyPr>
          <a:lstStyle/>
          <a:p>
            <a:r>
              <a:rPr lang="en-US" sz="5000" b="1" dirty="0">
                <a:latin typeface="Times New Roman" panose="02020603050405020304" pitchFamily="18" charset="0"/>
                <a:cs typeface="Times New Roman" panose="02020603050405020304" pitchFamily="18" charset="0"/>
              </a:rPr>
              <a:t>ADVANTAGE</a:t>
            </a:r>
            <a:endParaRPr lang="en-US" sz="50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679359-E77E-FC94-2573-4BCE7398D303}"/>
              </a:ext>
            </a:extLst>
          </p:cNvPr>
          <p:cNvSpPr>
            <a:spLocks noGrp="1"/>
          </p:cNvSpPr>
          <p:nvPr>
            <p:ph idx="1"/>
          </p:nvPr>
        </p:nvSpPr>
        <p:spPr>
          <a:xfrm>
            <a:off x="640080" y="2872899"/>
            <a:ext cx="4243589" cy="3320668"/>
          </a:xfrm>
        </p:spPr>
        <p:txBody>
          <a:bodyPr>
            <a:noAutofit/>
          </a:bodyPr>
          <a:lstStyle/>
          <a:p>
            <a:r>
              <a:rPr lang="en-US" sz="1800" dirty="0">
                <a:latin typeface="+mj-lt"/>
                <a:cs typeface="Times New Roman" panose="02020603050405020304" pitchFamily="18" charset="0"/>
              </a:rPr>
              <a:t>The bot makes user feel that they are interacting with a human being.</a:t>
            </a:r>
          </a:p>
          <a:p>
            <a:pPr marL="0" indent="0">
              <a:buNone/>
            </a:pPr>
            <a:endParaRPr lang="en-US" sz="1800" dirty="0">
              <a:latin typeface="+mj-lt"/>
              <a:cs typeface="Times New Roman" panose="02020603050405020304" pitchFamily="18" charset="0"/>
            </a:endParaRPr>
          </a:p>
          <a:p>
            <a:r>
              <a:rPr lang="en-US" sz="1800" dirty="0">
                <a:latin typeface="+mj-lt"/>
                <a:cs typeface="Times New Roman" panose="02020603050405020304" pitchFamily="18" charset="0"/>
              </a:rPr>
              <a:t>The bot answers very quickly.</a:t>
            </a:r>
          </a:p>
          <a:p>
            <a:pPr marL="0" indent="0">
              <a:buNone/>
            </a:pPr>
            <a:endParaRPr lang="en-US" sz="1800" dirty="0">
              <a:latin typeface="+mj-lt"/>
              <a:cs typeface="Times New Roman" panose="02020603050405020304" pitchFamily="18" charset="0"/>
            </a:endParaRPr>
          </a:p>
          <a:p>
            <a:r>
              <a:rPr lang="en-US" sz="1800" dirty="0">
                <a:latin typeface="+mj-lt"/>
                <a:cs typeface="Times New Roman" panose="02020603050405020304" pitchFamily="18" charset="0"/>
              </a:rPr>
              <a:t>The system is easy to understand and handle.</a:t>
            </a:r>
          </a:p>
          <a:p>
            <a:pPr marL="0" indent="0">
              <a:buNone/>
            </a:pPr>
            <a:endParaRPr lang="en-US" sz="1800" dirty="0">
              <a:latin typeface="+mj-lt"/>
              <a:cs typeface="Times New Roman" panose="02020603050405020304" pitchFamily="18" charset="0"/>
            </a:endParaRPr>
          </a:p>
          <a:p>
            <a:r>
              <a:rPr lang="en-US" sz="1800" dirty="0">
                <a:latin typeface="+mj-lt"/>
                <a:cs typeface="Times New Roman" panose="02020603050405020304" pitchFamily="18" charset="0"/>
              </a:rPr>
              <a:t>The intelligent system understands user’s queries and answers quickly.</a:t>
            </a:r>
            <a:r>
              <a:rPr lang="en-US" sz="1800" dirty="0"/>
              <a:t>                           </a:t>
            </a:r>
          </a:p>
        </p:txBody>
      </p:sp>
      <p:pic>
        <p:nvPicPr>
          <p:cNvPr id="5" name="Picture 4" descr="A robot using a laptop sitting on a blue chair">
            <a:extLst>
              <a:ext uri="{FF2B5EF4-FFF2-40B4-BE49-F238E27FC236}">
                <a16:creationId xmlns:a16="http://schemas.microsoft.com/office/drawing/2014/main" id="{D50FD178-9E2A-8CF0-0741-51CE0235CD8C}"/>
              </a:ext>
            </a:extLst>
          </p:cNvPr>
          <p:cNvPicPr>
            <a:picLocks noChangeAspect="1"/>
          </p:cNvPicPr>
          <p:nvPr/>
        </p:nvPicPr>
        <p:blipFill rotWithShape="1">
          <a:blip r:embed="rId2"/>
          <a:srcRect l="4357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75617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597</Words>
  <Application>Microsoft Office PowerPoint</Application>
  <PresentationFormat>Widescreen</PresentationFormat>
  <Paragraphs>93</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Times New Roman</vt:lpstr>
      <vt:lpstr>Wingdings 3</vt:lpstr>
      <vt:lpstr>Office Theme</vt:lpstr>
      <vt:lpstr>AI BASED DISC0URSE FOR BANKING INDUSTRY</vt:lpstr>
      <vt:lpstr>TECHNOLOGY &amp; DOMAIN</vt:lpstr>
      <vt:lpstr>OBJECTVE</vt:lpstr>
      <vt:lpstr>ABSTRACT</vt:lpstr>
      <vt:lpstr>LITERATURE SURVEY</vt:lpstr>
      <vt:lpstr>EXISTING SOLUTION</vt:lpstr>
      <vt:lpstr>DISADVANTAGE</vt:lpstr>
      <vt:lpstr>PROPOSED SOLUTION</vt:lpstr>
      <vt:lpstr>ADVANTAGE</vt:lpstr>
      <vt:lpstr>EMPATHY MAP</vt:lpstr>
      <vt:lpstr>BRAINSTROMING &amp; IDEATION</vt:lpstr>
      <vt:lpstr>BRAINSTROMING &amp; IDEATION</vt:lpstr>
      <vt:lpstr>BRAINSTROMING &amp; IDEATION</vt:lpstr>
      <vt:lpstr>PROBLEM SOLUTION FIT</vt:lpstr>
      <vt:lpstr>SOLUTION ARCHITECTURE</vt:lpstr>
      <vt:lpstr>FUNCTIONAL REQUIREMENT</vt:lpstr>
      <vt:lpstr>  NONFUNCTIONAL REQUIREMENT   </vt:lpstr>
      <vt:lpstr>DATA FLOW DIAGRAMS</vt:lpstr>
      <vt:lpstr>DATA FLOW DIAGRAMS</vt:lpstr>
      <vt:lpstr>TECHNOLOGY ARCHITECTURE</vt:lpstr>
      <vt:lpstr>SOFTWARE REQUIREMENTS</vt:lpstr>
      <vt:lpstr>PROJECT DEVELOPMENT PHASE</vt:lpstr>
      <vt:lpstr>Create IBM services (sprint 1)</vt:lpstr>
      <vt:lpstr>Chat bot Skill creation (sprint 1)</vt:lpstr>
      <vt:lpstr>Create Savings account action (sprint 1)</vt:lpstr>
      <vt:lpstr>Create Current account action (sprint 2)</vt:lpstr>
      <vt:lpstr>Create Net Banking account action (sprint 3)</vt:lpstr>
      <vt:lpstr>sprint 4</vt:lpstr>
      <vt:lpstr>PowerPoint Presentation</vt:lpstr>
      <vt:lpstr>PREVIEW</vt:lpstr>
      <vt:lpstr>PREVIEW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DISC0URSE FOR BANKING INDUSTRY</dc:title>
  <dc:creator>nagappan usha</dc:creator>
  <cp:lastModifiedBy>nagappan usha</cp:lastModifiedBy>
  <cp:revision>3</cp:revision>
  <dcterms:created xsi:type="dcterms:W3CDTF">2022-11-18T04:38:41Z</dcterms:created>
  <dcterms:modified xsi:type="dcterms:W3CDTF">2022-11-18T06:45:25Z</dcterms:modified>
</cp:coreProperties>
</file>